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5"/>
  </p:notesMasterIdLst>
  <p:handoutMasterIdLst>
    <p:handoutMasterId r:id="rId26"/>
  </p:handoutMasterIdLst>
  <p:sldIdLst>
    <p:sldId id="306" r:id="rId5"/>
    <p:sldId id="308" r:id="rId6"/>
    <p:sldId id="307" r:id="rId7"/>
    <p:sldId id="320" r:id="rId8"/>
    <p:sldId id="309" r:id="rId9"/>
    <p:sldId id="294" r:id="rId10"/>
    <p:sldId id="314" r:id="rId11"/>
    <p:sldId id="295" r:id="rId12"/>
    <p:sldId id="315" r:id="rId13"/>
    <p:sldId id="303" r:id="rId14"/>
    <p:sldId id="316" r:id="rId15"/>
    <p:sldId id="317" r:id="rId16"/>
    <p:sldId id="321" r:id="rId17"/>
    <p:sldId id="322" r:id="rId18"/>
    <p:sldId id="324" r:id="rId19"/>
    <p:sldId id="323" r:id="rId20"/>
    <p:sldId id="318" r:id="rId21"/>
    <p:sldId id="311" r:id="rId22"/>
    <p:sldId id="304" r:id="rId23"/>
    <p:sldId id="312" r:id="rId2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F2059-3B3D-4C21-9170-7EFB2CA6ED5A}" v="42" dt="2024-07-30T11:14:54.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84967" autoAdjust="0"/>
  </p:normalViewPr>
  <p:slideViewPr>
    <p:cSldViewPr snapToGrid="0">
      <p:cViewPr varScale="1">
        <p:scale>
          <a:sx n="70" d="100"/>
          <a:sy n="70" d="100"/>
        </p:scale>
        <p:origin x="1162"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era Harris" userId="72966a3874017a66" providerId="LiveId" clId="{AB5F2059-3B3D-4C21-9170-7EFB2CA6ED5A}"/>
    <pc:docChg chg="undo custSel addSld delSld modSld sldOrd">
      <pc:chgData name="Kiera Harris" userId="72966a3874017a66" providerId="LiveId" clId="{AB5F2059-3B3D-4C21-9170-7EFB2CA6ED5A}" dt="2024-07-30T11:36:13.789" v="909"/>
      <pc:docMkLst>
        <pc:docMk/>
      </pc:docMkLst>
      <pc:sldChg chg="ord">
        <pc:chgData name="Kiera Harris" userId="72966a3874017a66" providerId="LiveId" clId="{AB5F2059-3B3D-4C21-9170-7EFB2CA6ED5A}" dt="2024-07-30T11:36:13.789" v="909"/>
        <pc:sldMkLst>
          <pc:docMk/>
          <pc:sldMk cId="3159288639" sldId="303"/>
        </pc:sldMkLst>
      </pc:sldChg>
      <pc:sldChg chg="ord">
        <pc:chgData name="Kiera Harris" userId="72966a3874017a66" providerId="LiveId" clId="{AB5F2059-3B3D-4C21-9170-7EFB2CA6ED5A}" dt="2024-07-30T08:54:56.284" v="163"/>
        <pc:sldMkLst>
          <pc:docMk/>
          <pc:sldMk cId="3124766000" sldId="304"/>
        </pc:sldMkLst>
      </pc:sldChg>
      <pc:sldChg chg="modSp mod">
        <pc:chgData name="Kiera Harris" userId="72966a3874017a66" providerId="LiveId" clId="{AB5F2059-3B3D-4C21-9170-7EFB2CA6ED5A}" dt="2024-07-30T11:35:37.707" v="903" actId="5793"/>
        <pc:sldMkLst>
          <pc:docMk/>
          <pc:sldMk cId="1613598062" sldId="307"/>
        </pc:sldMkLst>
        <pc:spChg chg="mod">
          <ac:chgData name="Kiera Harris" userId="72966a3874017a66" providerId="LiveId" clId="{AB5F2059-3B3D-4C21-9170-7EFB2CA6ED5A}" dt="2024-07-30T11:35:37.707" v="903" actId="5793"/>
          <ac:spMkLst>
            <pc:docMk/>
            <pc:sldMk cId="1613598062" sldId="307"/>
            <ac:spMk id="5" creationId="{EF79F251-9A0F-8E65-56AB-ADA5BA4F4971}"/>
          </ac:spMkLst>
        </pc:spChg>
      </pc:sldChg>
      <pc:sldChg chg="ord">
        <pc:chgData name="Kiera Harris" userId="72966a3874017a66" providerId="LiveId" clId="{AB5F2059-3B3D-4C21-9170-7EFB2CA6ED5A}" dt="2024-07-30T11:16:04.035" v="763"/>
        <pc:sldMkLst>
          <pc:docMk/>
          <pc:sldMk cId="365334912" sldId="308"/>
        </pc:sldMkLst>
      </pc:sldChg>
      <pc:sldChg chg="modSp mod ord">
        <pc:chgData name="Kiera Harris" userId="72966a3874017a66" providerId="LiveId" clId="{AB5F2059-3B3D-4C21-9170-7EFB2CA6ED5A}" dt="2024-07-30T08:54:15.209" v="145" actId="20577"/>
        <pc:sldMkLst>
          <pc:docMk/>
          <pc:sldMk cId="2227882511" sldId="309"/>
        </pc:sldMkLst>
        <pc:spChg chg="mod">
          <ac:chgData name="Kiera Harris" userId="72966a3874017a66" providerId="LiveId" clId="{AB5F2059-3B3D-4C21-9170-7EFB2CA6ED5A}" dt="2024-07-30T08:54:15.209" v="145" actId="20577"/>
          <ac:spMkLst>
            <pc:docMk/>
            <pc:sldMk cId="2227882511" sldId="309"/>
            <ac:spMk id="3" creationId="{05408798-0DB3-46BF-880E-7BB904D700F6}"/>
          </ac:spMkLst>
        </pc:spChg>
      </pc:sldChg>
      <pc:sldChg chg="modSp mod">
        <pc:chgData name="Kiera Harris" userId="72966a3874017a66" providerId="LiveId" clId="{AB5F2059-3B3D-4C21-9170-7EFB2CA6ED5A}" dt="2024-07-30T11:35:07.794" v="880" actId="20577"/>
        <pc:sldMkLst>
          <pc:docMk/>
          <pc:sldMk cId="3584772686" sldId="311"/>
        </pc:sldMkLst>
        <pc:spChg chg="mod">
          <ac:chgData name="Kiera Harris" userId="72966a3874017a66" providerId="LiveId" clId="{AB5F2059-3B3D-4C21-9170-7EFB2CA6ED5A}" dt="2024-07-30T11:35:07.794" v="880" actId="20577"/>
          <ac:spMkLst>
            <pc:docMk/>
            <pc:sldMk cId="3584772686" sldId="311"/>
            <ac:spMk id="8" creationId="{50061247-EA4F-4DFA-AFCE-648487762CF7}"/>
          </ac:spMkLst>
        </pc:spChg>
      </pc:sldChg>
      <pc:sldChg chg="modSp mod">
        <pc:chgData name="Kiera Harris" userId="72966a3874017a66" providerId="LiveId" clId="{AB5F2059-3B3D-4C21-9170-7EFB2CA6ED5A}" dt="2024-07-30T08:54:34.936" v="159" actId="27636"/>
        <pc:sldMkLst>
          <pc:docMk/>
          <pc:sldMk cId="1869337235" sldId="314"/>
        </pc:sldMkLst>
        <pc:spChg chg="mod">
          <ac:chgData name="Kiera Harris" userId="72966a3874017a66" providerId="LiveId" clId="{AB5F2059-3B3D-4C21-9170-7EFB2CA6ED5A}" dt="2024-07-30T08:54:34.936" v="159" actId="27636"/>
          <ac:spMkLst>
            <pc:docMk/>
            <pc:sldMk cId="1869337235" sldId="314"/>
            <ac:spMk id="2" creationId="{C5F2FB0B-15EC-453B-BC9B-69AD35DDCEA3}"/>
          </ac:spMkLst>
        </pc:spChg>
      </pc:sldChg>
      <pc:sldChg chg="addSp modSp mod chgLayout">
        <pc:chgData name="Kiera Harris" userId="72966a3874017a66" providerId="LiveId" clId="{AB5F2059-3B3D-4C21-9170-7EFB2CA6ED5A}" dt="2024-07-30T08:52:07.962" v="106" actId="20577"/>
        <pc:sldMkLst>
          <pc:docMk/>
          <pc:sldMk cId="848178278" sldId="315"/>
        </pc:sldMkLst>
        <pc:spChg chg="mod ord">
          <ac:chgData name="Kiera Harris" userId="72966a3874017a66" providerId="LiveId" clId="{AB5F2059-3B3D-4C21-9170-7EFB2CA6ED5A}" dt="2024-07-30T08:51:59.607" v="88" actId="700"/>
          <ac:spMkLst>
            <pc:docMk/>
            <pc:sldMk cId="848178278" sldId="315"/>
            <ac:spMk id="2" creationId="{C5F2FB0B-15EC-453B-BC9B-69AD35DDCEA3}"/>
          </ac:spMkLst>
        </pc:spChg>
        <pc:spChg chg="add mod ord">
          <ac:chgData name="Kiera Harris" userId="72966a3874017a66" providerId="LiveId" clId="{AB5F2059-3B3D-4C21-9170-7EFB2CA6ED5A}" dt="2024-07-30T08:52:07.962" v="106" actId="20577"/>
          <ac:spMkLst>
            <pc:docMk/>
            <pc:sldMk cId="848178278" sldId="315"/>
            <ac:spMk id="3" creationId="{B180A629-4386-3961-CE19-D2B87436B51A}"/>
          </ac:spMkLst>
        </pc:spChg>
      </pc:sldChg>
      <pc:sldChg chg="modSp mod">
        <pc:chgData name="Kiera Harris" userId="72966a3874017a66" providerId="LiveId" clId="{AB5F2059-3B3D-4C21-9170-7EFB2CA6ED5A}" dt="2024-07-30T11:07:43.123" v="473" actId="20577"/>
        <pc:sldMkLst>
          <pc:docMk/>
          <pc:sldMk cId="2770854501" sldId="318"/>
        </pc:sldMkLst>
        <pc:spChg chg="mod">
          <ac:chgData name="Kiera Harris" userId="72966a3874017a66" providerId="LiveId" clId="{AB5F2059-3B3D-4C21-9170-7EFB2CA6ED5A}" dt="2024-07-30T11:07:43.123" v="473" actId="20577"/>
          <ac:spMkLst>
            <pc:docMk/>
            <pc:sldMk cId="2770854501" sldId="318"/>
            <ac:spMk id="9" creationId="{C3302F02-6A8C-8E3C-B885-AD6250DF37B1}"/>
          </ac:spMkLst>
        </pc:spChg>
      </pc:sldChg>
      <pc:sldChg chg="modSp del mod">
        <pc:chgData name="Kiera Harris" userId="72966a3874017a66" providerId="LiveId" clId="{AB5F2059-3B3D-4C21-9170-7EFB2CA6ED5A}" dt="2024-07-30T11:03:08.914" v="363" actId="2696"/>
        <pc:sldMkLst>
          <pc:docMk/>
          <pc:sldMk cId="2903058925" sldId="319"/>
        </pc:sldMkLst>
        <pc:spChg chg="mod">
          <ac:chgData name="Kiera Harris" userId="72966a3874017a66" providerId="LiveId" clId="{AB5F2059-3B3D-4C21-9170-7EFB2CA6ED5A}" dt="2024-07-30T10:55:33.944" v="332" actId="20577"/>
          <ac:spMkLst>
            <pc:docMk/>
            <pc:sldMk cId="2903058925" sldId="319"/>
            <ac:spMk id="3" creationId="{D14ABC42-7E22-4F59-A0B6-AD98B5CAE0C5}"/>
          </ac:spMkLst>
        </pc:spChg>
      </pc:sldChg>
      <pc:sldChg chg="modSp new del mod">
        <pc:chgData name="Kiera Harris" userId="72966a3874017a66" providerId="LiveId" clId="{AB5F2059-3B3D-4C21-9170-7EFB2CA6ED5A}" dt="2024-07-30T08:32:15.860" v="15" actId="2696"/>
        <pc:sldMkLst>
          <pc:docMk/>
          <pc:sldMk cId="1675765431" sldId="320"/>
        </pc:sldMkLst>
        <pc:spChg chg="mod">
          <ac:chgData name="Kiera Harris" userId="72966a3874017a66" providerId="LiveId" clId="{AB5F2059-3B3D-4C21-9170-7EFB2CA6ED5A}" dt="2024-07-29T08:18:01.631" v="14" actId="20577"/>
          <ac:spMkLst>
            <pc:docMk/>
            <pc:sldMk cId="1675765431" sldId="320"/>
            <ac:spMk id="2" creationId="{9F72D8C5-32C6-6C63-3792-24450F762C68}"/>
          </ac:spMkLst>
        </pc:spChg>
        <pc:spChg chg="mod">
          <ac:chgData name="Kiera Harris" userId="72966a3874017a66" providerId="LiveId" clId="{AB5F2059-3B3D-4C21-9170-7EFB2CA6ED5A}" dt="2024-07-26T13:07:18.262" v="2" actId="20577"/>
          <ac:spMkLst>
            <pc:docMk/>
            <pc:sldMk cId="1675765431" sldId="320"/>
            <ac:spMk id="3" creationId="{8287D132-61E1-62D0-5606-382E604C53C8}"/>
          </ac:spMkLst>
        </pc:spChg>
      </pc:sldChg>
      <pc:sldChg chg="addSp delSp modSp new mod ord modClrScheme chgLayout">
        <pc:chgData name="Kiera Harris" userId="72966a3874017a66" providerId="LiveId" clId="{AB5F2059-3B3D-4C21-9170-7EFB2CA6ED5A}" dt="2024-07-30T11:30:05.550" v="787"/>
        <pc:sldMkLst>
          <pc:docMk/>
          <pc:sldMk cId="1785477552" sldId="320"/>
        </pc:sldMkLst>
        <pc:spChg chg="del">
          <ac:chgData name="Kiera Harris" userId="72966a3874017a66" providerId="LiveId" clId="{AB5F2059-3B3D-4C21-9170-7EFB2CA6ED5A}" dt="2024-07-30T08:32:36.977" v="17" actId="700"/>
          <ac:spMkLst>
            <pc:docMk/>
            <pc:sldMk cId="1785477552" sldId="320"/>
            <ac:spMk id="2" creationId="{07E4B615-B8BD-566E-3386-BB7C0E895EF5}"/>
          </ac:spMkLst>
        </pc:spChg>
        <pc:spChg chg="del">
          <ac:chgData name="Kiera Harris" userId="72966a3874017a66" providerId="LiveId" clId="{AB5F2059-3B3D-4C21-9170-7EFB2CA6ED5A}" dt="2024-07-30T08:32:36.977" v="17" actId="700"/>
          <ac:spMkLst>
            <pc:docMk/>
            <pc:sldMk cId="1785477552" sldId="320"/>
            <ac:spMk id="3" creationId="{D204962B-C9A8-2288-44BE-28E3216DA779}"/>
          </ac:spMkLst>
        </pc:spChg>
        <pc:spChg chg="add del mod ord">
          <ac:chgData name="Kiera Harris" userId="72966a3874017a66" providerId="LiveId" clId="{AB5F2059-3B3D-4C21-9170-7EFB2CA6ED5A}" dt="2024-07-30T09:04:53.008" v="167"/>
          <ac:spMkLst>
            <pc:docMk/>
            <pc:sldMk cId="1785477552" sldId="320"/>
            <ac:spMk id="6" creationId="{91B3F13A-0BD6-A61E-805B-42F256A40C76}"/>
          </ac:spMkLst>
        </pc:spChg>
        <pc:spChg chg="add del mod ord">
          <ac:chgData name="Kiera Harris" userId="72966a3874017a66" providerId="LiveId" clId="{AB5F2059-3B3D-4C21-9170-7EFB2CA6ED5A}" dt="2024-07-30T09:06:56.168" v="182" actId="700"/>
          <ac:spMkLst>
            <pc:docMk/>
            <pc:sldMk cId="1785477552" sldId="320"/>
            <ac:spMk id="7" creationId="{DA4A142D-32EC-2C5E-5DDE-9922A9CC57A0}"/>
          </ac:spMkLst>
        </pc:spChg>
        <pc:spChg chg="add del mod ord">
          <ac:chgData name="Kiera Harris" userId="72966a3874017a66" providerId="LiveId" clId="{AB5F2059-3B3D-4C21-9170-7EFB2CA6ED5A}" dt="2024-07-30T09:06:56.168" v="182" actId="700"/>
          <ac:spMkLst>
            <pc:docMk/>
            <pc:sldMk cId="1785477552" sldId="320"/>
            <ac:spMk id="8" creationId="{9458D91F-F98B-B51F-8797-CF2D85BFADEA}"/>
          </ac:spMkLst>
        </pc:spChg>
        <pc:spChg chg="add del mod ord">
          <ac:chgData name="Kiera Harris" userId="72966a3874017a66" providerId="LiveId" clId="{AB5F2059-3B3D-4C21-9170-7EFB2CA6ED5A}" dt="2024-07-30T09:06:56.168" v="182" actId="700"/>
          <ac:spMkLst>
            <pc:docMk/>
            <pc:sldMk cId="1785477552" sldId="320"/>
            <ac:spMk id="9" creationId="{3C016E82-07FC-BBA6-94DA-9CA90F583BC1}"/>
          </ac:spMkLst>
        </pc:spChg>
        <pc:spChg chg="add mod ord">
          <ac:chgData name="Kiera Harris" userId="72966a3874017a66" providerId="LiveId" clId="{AB5F2059-3B3D-4C21-9170-7EFB2CA6ED5A}" dt="2024-07-30T11:15:59.080" v="761" actId="20577"/>
          <ac:spMkLst>
            <pc:docMk/>
            <pc:sldMk cId="1785477552" sldId="320"/>
            <ac:spMk id="10" creationId="{0CB6461B-9C33-86CE-51EE-E67ADD6D6870}"/>
          </ac:spMkLst>
        </pc:spChg>
        <pc:spChg chg="add del mod ord">
          <ac:chgData name="Kiera Harris" userId="72966a3874017a66" providerId="LiveId" clId="{AB5F2059-3B3D-4C21-9170-7EFB2CA6ED5A}" dt="2024-07-30T09:04:44.547" v="165" actId="22"/>
          <ac:spMkLst>
            <pc:docMk/>
            <pc:sldMk cId="1785477552" sldId="320"/>
            <ac:spMk id="11" creationId="{EFDED367-2D1D-A3EC-FA28-0E362813FD8F}"/>
          </ac:spMkLst>
        </pc:spChg>
        <pc:spChg chg="add mod ord">
          <ac:chgData name="Kiera Harris" userId="72966a3874017a66" providerId="LiveId" clId="{AB5F2059-3B3D-4C21-9170-7EFB2CA6ED5A}" dt="2024-07-30T09:07:06.547" v="184" actId="1076"/>
          <ac:spMkLst>
            <pc:docMk/>
            <pc:sldMk cId="1785477552" sldId="320"/>
            <ac:spMk id="12" creationId="{CD7D716D-2355-F4D6-1C6E-4840B5F3BC32}"/>
          </ac:spMkLst>
        </pc:spChg>
        <pc:spChg chg="add del mod">
          <ac:chgData name="Kiera Harris" userId="72966a3874017a66" providerId="LiveId" clId="{AB5F2059-3B3D-4C21-9170-7EFB2CA6ED5A}" dt="2024-07-30T08:33:21.446" v="59" actId="21"/>
          <ac:spMkLst>
            <pc:docMk/>
            <pc:sldMk cId="1785477552" sldId="320"/>
            <ac:spMk id="14" creationId="{810FE089-8D8F-6F47-06D0-3E2234AE7B22}"/>
          </ac:spMkLst>
        </pc:spChg>
        <pc:spChg chg="add mod ord">
          <ac:chgData name="Kiera Harris" userId="72966a3874017a66" providerId="LiveId" clId="{AB5F2059-3B3D-4C21-9170-7EFB2CA6ED5A}" dt="2024-07-30T09:06:56.168" v="182" actId="700"/>
          <ac:spMkLst>
            <pc:docMk/>
            <pc:sldMk cId="1785477552" sldId="320"/>
            <ac:spMk id="16" creationId="{7333E3B5-1B8F-EDAE-99FF-3989782B4AA0}"/>
          </ac:spMkLst>
        </pc:spChg>
        <pc:spChg chg="add del mod">
          <ac:chgData name="Kiera Harris" userId="72966a3874017a66" providerId="LiveId" clId="{AB5F2059-3B3D-4C21-9170-7EFB2CA6ED5A}" dt="2024-07-30T09:06:42.826" v="177" actId="21"/>
          <ac:spMkLst>
            <pc:docMk/>
            <pc:sldMk cId="1785477552" sldId="320"/>
            <ac:spMk id="21" creationId="{DA5C7BA8-6B2A-CE3F-AC94-707556FDC36E}"/>
          </ac:spMkLst>
        </pc:spChg>
        <pc:spChg chg="add del mod ord">
          <ac:chgData name="Kiera Harris" userId="72966a3874017a66" providerId="LiveId" clId="{AB5F2059-3B3D-4C21-9170-7EFB2CA6ED5A}" dt="2024-07-30T09:06:45.716" v="181" actId="26606"/>
          <ac:spMkLst>
            <pc:docMk/>
            <pc:sldMk cId="1785477552" sldId="320"/>
            <ac:spMk id="22" creationId="{192ABF7C-F1C6-ED63-C15A-5C66160FD007}"/>
          </ac:spMkLst>
        </pc:spChg>
        <pc:spChg chg="add del mod ord">
          <ac:chgData name="Kiera Harris" userId="72966a3874017a66" providerId="LiveId" clId="{AB5F2059-3B3D-4C21-9170-7EFB2CA6ED5A}" dt="2024-07-30T09:07:16.813" v="185" actId="21"/>
          <ac:spMkLst>
            <pc:docMk/>
            <pc:sldMk cId="1785477552" sldId="320"/>
            <ac:spMk id="23" creationId="{68704FA2-0424-892F-B7BD-AE30DA1083B3}"/>
          </ac:spMkLst>
        </pc:spChg>
        <pc:spChg chg="add del mod">
          <ac:chgData name="Kiera Harris" userId="72966a3874017a66" providerId="LiveId" clId="{AB5F2059-3B3D-4C21-9170-7EFB2CA6ED5A}" dt="2024-07-30T09:06:45.716" v="181" actId="26606"/>
          <ac:spMkLst>
            <pc:docMk/>
            <pc:sldMk cId="1785477552" sldId="320"/>
            <ac:spMk id="24" creationId="{3EE168CB-24A0-4457-1A5B-1B9740709C12}"/>
          </ac:spMkLst>
        </pc:spChg>
        <pc:picChg chg="add del mod">
          <ac:chgData name="Kiera Harris" userId="72966a3874017a66" providerId="LiveId" clId="{AB5F2059-3B3D-4C21-9170-7EFB2CA6ED5A}" dt="2024-07-30T09:04:48.805" v="166" actId="21"/>
          <ac:picMkLst>
            <pc:docMk/>
            <pc:sldMk cId="1785477552" sldId="320"/>
            <ac:picMk id="5" creationId="{33F29763-CC57-A7EA-5E53-12BEE9CF3154}"/>
          </ac:picMkLst>
        </pc:picChg>
        <pc:picChg chg="add mod ord">
          <ac:chgData name="Kiera Harris" userId="72966a3874017a66" providerId="LiveId" clId="{AB5F2059-3B3D-4C21-9170-7EFB2CA6ED5A}" dt="2024-07-30T09:09:18.908" v="202" actId="1076"/>
          <ac:picMkLst>
            <pc:docMk/>
            <pc:sldMk cId="1785477552" sldId="320"/>
            <ac:picMk id="15" creationId="{EA9346A8-3B27-D4E7-361D-6800718131AA}"/>
          </ac:picMkLst>
        </pc:picChg>
        <pc:picChg chg="add mod ord">
          <ac:chgData name="Kiera Harris" userId="72966a3874017a66" providerId="LiveId" clId="{AB5F2059-3B3D-4C21-9170-7EFB2CA6ED5A}" dt="2024-07-30T09:08:40.848" v="196" actId="14100"/>
          <ac:picMkLst>
            <pc:docMk/>
            <pc:sldMk cId="1785477552" sldId="320"/>
            <ac:picMk id="17" creationId="{51CBB817-C16B-FCA3-2137-255BCBF9C921}"/>
          </ac:picMkLst>
        </pc:picChg>
        <pc:picChg chg="add del mod ord">
          <ac:chgData name="Kiera Harris" userId="72966a3874017a66" providerId="LiveId" clId="{AB5F2059-3B3D-4C21-9170-7EFB2CA6ED5A}" dt="2024-07-30T09:06:45.162" v="180" actId="22"/>
          <ac:picMkLst>
            <pc:docMk/>
            <pc:sldMk cId="1785477552" sldId="320"/>
            <ac:picMk id="19" creationId="{EC7D07D1-46E3-845A-C6DE-D2C7A204A9AB}"/>
          </ac:picMkLst>
        </pc:picChg>
        <pc:picChg chg="add del mod">
          <ac:chgData name="Kiera Harris" userId="72966a3874017a66" providerId="LiveId" clId="{AB5F2059-3B3D-4C21-9170-7EFB2CA6ED5A}" dt="2024-07-30T09:09:05.536" v="200" actId="21"/>
          <ac:picMkLst>
            <pc:docMk/>
            <pc:sldMk cId="1785477552" sldId="320"/>
            <ac:picMk id="26" creationId="{E5887C7E-46A3-969E-6144-8B3F15DA7D73}"/>
          </ac:picMkLst>
        </pc:picChg>
      </pc:sldChg>
      <pc:sldChg chg="modSp add mod ord">
        <pc:chgData name="Kiera Harris" userId="72966a3874017a66" providerId="LiveId" clId="{AB5F2059-3B3D-4C21-9170-7EFB2CA6ED5A}" dt="2024-07-30T11:07:37.337" v="471"/>
        <pc:sldMkLst>
          <pc:docMk/>
          <pc:sldMk cId="1066516483" sldId="321"/>
        </pc:sldMkLst>
        <pc:spChg chg="mod">
          <ac:chgData name="Kiera Harris" userId="72966a3874017a66" providerId="LiveId" clId="{AB5F2059-3B3D-4C21-9170-7EFB2CA6ED5A}" dt="2024-07-30T11:07:23.227" v="444" actId="20577"/>
          <ac:spMkLst>
            <pc:docMk/>
            <pc:sldMk cId="1066516483" sldId="321"/>
            <ac:spMk id="2" creationId="{C5F2FB0B-15EC-453B-BC9B-69AD35DDCEA3}"/>
          </ac:spMkLst>
        </pc:spChg>
        <pc:spChg chg="mod">
          <ac:chgData name="Kiera Harris" userId="72966a3874017a66" providerId="LiveId" clId="{AB5F2059-3B3D-4C21-9170-7EFB2CA6ED5A}" dt="2024-07-30T11:07:32.263" v="465" actId="20577"/>
          <ac:spMkLst>
            <pc:docMk/>
            <pc:sldMk cId="1066516483" sldId="321"/>
            <ac:spMk id="3" creationId="{B180A629-4386-3961-CE19-D2B87436B51A}"/>
          </ac:spMkLst>
        </pc:spChg>
      </pc:sldChg>
      <pc:sldChg chg="addSp delSp modSp new mod ord modClrScheme chgLayout">
        <pc:chgData name="Kiera Harris" userId="72966a3874017a66" providerId="LiveId" clId="{AB5F2059-3B3D-4C21-9170-7EFB2CA6ED5A}" dt="2024-07-30T11:15:15.442" v="749" actId="27636"/>
        <pc:sldMkLst>
          <pc:docMk/>
          <pc:sldMk cId="4169320613" sldId="322"/>
        </pc:sldMkLst>
        <pc:spChg chg="del">
          <ac:chgData name="Kiera Harris" userId="72966a3874017a66" providerId="LiveId" clId="{AB5F2059-3B3D-4C21-9170-7EFB2CA6ED5A}" dt="2024-07-30T10:56:00.123" v="334" actId="700"/>
          <ac:spMkLst>
            <pc:docMk/>
            <pc:sldMk cId="4169320613" sldId="322"/>
            <ac:spMk id="2" creationId="{63F120E1-5713-843C-CCCA-D19558FFBF66}"/>
          </ac:spMkLst>
        </pc:spChg>
        <pc:spChg chg="del">
          <ac:chgData name="Kiera Harris" userId="72966a3874017a66" providerId="LiveId" clId="{AB5F2059-3B3D-4C21-9170-7EFB2CA6ED5A}" dt="2024-07-30T10:56:00.123" v="334" actId="700"/>
          <ac:spMkLst>
            <pc:docMk/>
            <pc:sldMk cId="4169320613" sldId="322"/>
            <ac:spMk id="3" creationId="{D41BB44A-5A0E-83DB-A402-2F67AE9CAAB5}"/>
          </ac:spMkLst>
        </pc:spChg>
        <pc:spChg chg="del">
          <ac:chgData name="Kiera Harris" userId="72966a3874017a66" providerId="LiveId" clId="{AB5F2059-3B3D-4C21-9170-7EFB2CA6ED5A}" dt="2024-07-30T10:56:00.123" v="334" actId="700"/>
          <ac:spMkLst>
            <pc:docMk/>
            <pc:sldMk cId="4169320613" sldId="322"/>
            <ac:spMk id="4" creationId="{E7AC5D23-388C-073A-10A1-40CAE8BA06A6}"/>
          </ac:spMkLst>
        </pc:spChg>
        <pc:spChg chg="del">
          <ac:chgData name="Kiera Harris" userId="72966a3874017a66" providerId="LiveId" clId="{AB5F2059-3B3D-4C21-9170-7EFB2CA6ED5A}" dt="2024-07-30T10:56:00.123" v="334" actId="700"/>
          <ac:spMkLst>
            <pc:docMk/>
            <pc:sldMk cId="4169320613" sldId="322"/>
            <ac:spMk id="5" creationId="{42A4C369-F259-167C-8930-2D73B7E15748}"/>
          </ac:spMkLst>
        </pc:spChg>
        <pc:spChg chg="del">
          <ac:chgData name="Kiera Harris" userId="72966a3874017a66" providerId="LiveId" clId="{AB5F2059-3B3D-4C21-9170-7EFB2CA6ED5A}" dt="2024-07-30T10:56:00.123" v="334" actId="700"/>
          <ac:spMkLst>
            <pc:docMk/>
            <pc:sldMk cId="4169320613" sldId="322"/>
            <ac:spMk id="6" creationId="{942337EA-D33E-894A-3846-BBB94E5A8D1C}"/>
          </ac:spMkLst>
        </pc:spChg>
        <pc:spChg chg="add del mod ord">
          <ac:chgData name="Kiera Harris" userId="72966a3874017a66" providerId="LiveId" clId="{AB5F2059-3B3D-4C21-9170-7EFB2CA6ED5A}" dt="2024-07-30T11:14:39.873" v="705" actId="700"/>
          <ac:spMkLst>
            <pc:docMk/>
            <pc:sldMk cId="4169320613" sldId="322"/>
            <ac:spMk id="11" creationId="{5BCC1CB3-2C0D-4E7F-2224-3AD9036BFD06}"/>
          </ac:spMkLst>
        </pc:spChg>
        <pc:spChg chg="add del mod ord">
          <ac:chgData name="Kiera Harris" userId="72966a3874017a66" providerId="LiveId" clId="{AB5F2059-3B3D-4C21-9170-7EFB2CA6ED5A}" dt="2024-07-30T11:14:39.873" v="705" actId="700"/>
          <ac:spMkLst>
            <pc:docMk/>
            <pc:sldMk cId="4169320613" sldId="322"/>
            <ac:spMk id="12" creationId="{D4ACBBDC-9657-F40C-B899-32F05877F337}"/>
          </ac:spMkLst>
        </pc:spChg>
        <pc:spChg chg="add del mod">
          <ac:chgData name="Kiera Harris" userId="72966a3874017a66" providerId="LiveId" clId="{AB5F2059-3B3D-4C21-9170-7EFB2CA6ED5A}" dt="2024-07-30T11:14:52.172" v="708" actId="26606"/>
          <ac:spMkLst>
            <pc:docMk/>
            <pc:sldMk cId="4169320613" sldId="322"/>
            <ac:spMk id="13" creationId="{0D06FF65-150C-4796-1ED4-586A24C793F1}"/>
          </ac:spMkLst>
        </pc:spChg>
        <pc:spChg chg="add del mod">
          <ac:chgData name="Kiera Harris" userId="72966a3874017a66" providerId="LiveId" clId="{AB5F2059-3B3D-4C21-9170-7EFB2CA6ED5A}" dt="2024-07-30T11:14:52.172" v="708" actId="26606"/>
          <ac:spMkLst>
            <pc:docMk/>
            <pc:sldMk cId="4169320613" sldId="322"/>
            <ac:spMk id="14" creationId="{9532362F-F6B1-7F94-670E-7406B52DDC6B}"/>
          </ac:spMkLst>
        </pc:spChg>
        <pc:spChg chg="add mod">
          <ac:chgData name="Kiera Harris" userId="72966a3874017a66" providerId="LiveId" clId="{AB5F2059-3B3D-4C21-9170-7EFB2CA6ED5A}" dt="2024-07-30T11:15:15.442" v="749" actId="27636"/>
          <ac:spMkLst>
            <pc:docMk/>
            <pc:sldMk cId="4169320613" sldId="322"/>
            <ac:spMk id="19" creationId="{9AE15B4D-F3F3-0CE7-280F-DBF03D11237C}"/>
          </ac:spMkLst>
        </pc:spChg>
        <pc:spChg chg="add del mod">
          <ac:chgData name="Kiera Harris" userId="72966a3874017a66" providerId="LiveId" clId="{AB5F2059-3B3D-4C21-9170-7EFB2CA6ED5A}" dt="2024-07-30T11:14:54.471" v="709"/>
          <ac:spMkLst>
            <pc:docMk/>
            <pc:sldMk cId="4169320613" sldId="322"/>
            <ac:spMk id="21" creationId="{B96073CB-2DCC-BE64-91E1-75555D2BA30B}"/>
          </ac:spMkLst>
        </pc:spChg>
        <pc:spChg chg="add mod">
          <ac:chgData name="Kiera Harris" userId="72966a3874017a66" providerId="LiveId" clId="{AB5F2059-3B3D-4C21-9170-7EFB2CA6ED5A}" dt="2024-07-30T11:14:52.172" v="708" actId="26606"/>
          <ac:spMkLst>
            <pc:docMk/>
            <pc:sldMk cId="4169320613" sldId="322"/>
            <ac:spMk id="23" creationId="{23BBF8DB-9A80-9684-7B6F-EAB2A4D001E9}"/>
          </ac:spMkLst>
        </pc:spChg>
        <pc:picChg chg="add del mod">
          <ac:chgData name="Kiera Harris" userId="72966a3874017a66" providerId="LiveId" clId="{AB5F2059-3B3D-4C21-9170-7EFB2CA6ED5A}" dt="2024-07-30T11:14:42.462" v="706" actId="21"/>
          <ac:picMkLst>
            <pc:docMk/>
            <pc:sldMk cId="4169320613" sldId="322"/>
            <ac:picMk id="8" creationId="{D1C9ECE8-FC80-B870-9D4A-56B351DDE03A}"/>
          </ac:picMkLst>
        </pc:picChg>
        <pc:picChg chg="add del mod">
          <ac:chgData name="Kiera Harris" userId="72966a3874017a66" providerId="LiveId" clId="{AB5F2059-3B3D-4C21-9170-7EFB2CA6ED5A}" dt="2024-07-30T11:08:32.757" v="476" actId="21"/>
          <ac:picMkLst>
            <pc:docMk/>
            <pc:sldMk cId="4169320613" sldId="322"/>
            <ac:picMk id="10" creationId="{5D593C72-7928-1BE5-C0C8-33B69FB3E617}"/>
          </ac:picMkLst>
        </pc:picChg>
        <pc:picChg chg="add mod">
          <ac:chgData name="Kiera Harris" userId="72966a3874017a66" providerId="LiveId" clId="{AB5F2059-3B3D-4C21-9170-7EFB2CA6ED5A}" dt="2024-07-30T11:15:04.133" v="713" actId="1076"/>
          <ac:picMkLst>
            <pc:docMk/>
            <pc:sldMk cId="4169320613" sldId="322"/>
            <ac:picMk id="15" creationId="{9FB12353-8D2A-1F25-D2AD-DC91B260FBDA}"/>
          </ac:picMkLst>
        </pc:picChg>
        <pc:picChg chg="add del mod">
          <ac:chgData name="Kiera Harris" userId="72966a3874017a66" providerId="LiveId" clId="{AB5F2059-3B3D-4C21-9170-7EFB2CA6ED5A}" dt="2024-07-30T11:06:23.763" v="403" actId="478"/>
          <ac:picMkLst>
            <pc:docMk/>
            <pc:sldMk cId="4169320613" sldId="322"/>
            <ac:picMk id="1026" creationId="{43CA646C-DCF6-56A5-E502-AD76C8614083}"/>
          </ac:picMkLst>
        </pc:picChg>
        <pc:picChg chg="add del mod">
          <ac:chgData name="Kiera Harris" userId="72966a3874017a66" providerId="LiveId" clId="{AB5F2059-3B3D-4C21-9170-7EFB2CA6ED5A}" dt="2024-07-30T11:11:43.413" v="624" actId="21"/>
          <ac:picMkLst>
            <pc:docMk/>
            <pc:sldMk cId="4169320613" sldId="322"/>
            <ac:picMk id="1028" creationId="{1C72C310-862E-9BE7-440B-055724B7A013}"/>
          </ac:picMkLst>
        </pc:picChg>
        <pc:picChg chg="add del mod">
          <ac:chgData name="Kiera Harris" userId="72966a3874017a66" providerId="LiveId" clId="{AB5F2059-3B3D-4C21-9170-7EFB2CA6ED5A}" dt="2024-07-30T11:10:46.645" v="619" actId="21"/>
          <ac:picMkLst>
            <pc:docMk/>
            <pc:sldMk cId="4169320613" sldId="322"/>
            <ac:picMk id="1030" creationId="{5D371AB2-D1BD-48EC-A904-5EE707B0FAFB}"/>
          </ac:picMkLst>
        </pc:picChg>
      </pc:sldChg>
      <pc:sldChg chg="addSp delSp modSp new mod modClrScheme chgLayout">
        <pc:chgData name="Kiera Harris" userId="72966a3874017a66" providerId="LiveId" clId="{AB5F2059-3B3D-4C21-9170-7EFB2CA6ED5A}" dt="2024-07-30T11:10:29.264" v="617" actId="478"/>
        <pc:sldMkLst>
          <pc:docMk/>
          <pc:sldMk cId="2030173253" sldId="323"/>
        </pc:sldMkLst>
        <pc:spChg chg="mod ord modVis">
          <ac:chgData name="Kiera Harris" userId="72966a3874017a66" providerId="LiveId" clId="{AB5F2059-3B3D-4C21-9170-7EFB2CA6ED5A}" dt="2024-07-30T11:08:52.529" v="479" actId="26606"/>
          <ac:spMkLst>
            <pc:docMk/>
            <pc:sldMk cId="2030173253" sldId="323"/>
            <ac:spMk id="2" creationId="{13587261-DEE0-E4E8-202D-09FAE8372704}"/>
          </ac:spMkLst>
        </pc:spChg>
        <pc:spChg chg="del mod ord">
          <ac:chgData name="Kiera Harris" userId="72966a3874017a66" providerId="LiveId" clId="{AB5F2059-3B3D-4C21-9170-7EFB2CA6ED5A}" dt="2024-07-30T11:10:29.264" v="617" actId="478"/>
          <ac:spMkLst>
            <pc:docMk/>
            <pc:sldMk cId="2030173253" sldId="323"/>
            <ac:spMk id="3" creationId="{B846E705-466E-D76F-0809-329F1E539C17}"/>
          </ac:spMkLst>
        </pc:spChg>
        <pc:spChg chg="mod ord">
          <ac:chgData name="Kiera Harris" userId="72966a3874017a66" providerId="LiveId" clId="{AB5F2059-3B3D-4C21-9170-7EFB2CA6ED5A}" dt="2024-07-30T11:09:11.355" v="485" actId="26606"/>
          <ac:spMkLst>
            <pc:docMk/>
            <pc:sldMk cId="2030173253" sldId="323"/>
            <ac:spMk id="4" creationId="{D7AA3383-D045-7694-8B1D-2A5E7E55CA3D}"/>
          </ac:spMkLst>
        </pc:spChg>
        <pc:spChg chg="add del mod ord">
          <ac:chgData name="Kiera Harris" userId="72966a3874017a66" providerId="LiveId" clId="{AB5F2059-3B3D-4C21-9170-7EFB2CA6ED5A}" dt="2024-07-30T11:08:52.529" v="479" actId="26606"/>
          <ac:spMkLst>
            <pc:docMk/>
            <pc:sldMk cId="2030173253" sldId="323"/>
            <ac:spMk id="6" creationId="{E32837BA-1CC6-FDDF-FBBB-4EB857E818C2}"/>
          </ac:spMkLst>
        </pc:spChg>
        <pc:spChg chg="add del mod ord">
          <ac:chgData name="Kiera Harris" userId="72966a3874017a66" providerId="LiveId" clId="{AB5F2059-3B3D-4C21-9170-7EFB2CA6ED5A}" dt="2024-07-30T11:08:52.529" v="479" actId="26606"/>
          <ac:spMkLst>
            <pc:docMk/>
            <pc:sldMk cId="2030173253" sldId="323"/>
            <ac:spMk id="7" creationId="{F960072D-A815-FD43-FE58-06B8BA224D9D}"/>
          </ac:spMkLst>
        </pc:spChg>
        <pc:spChg chg="add del mod ord">
          <ac:chgData name="Kiera Harris" userId="72966a3874017a66" providerId="LiveId" clId="{AB5F2059-3B3D-4C21-9170-7EFB2CA6ED5A}" dt="2024-07-30T11:08:52.529" v="479" actId="26606"/>
          <ac:spMkLst>
            <pc:docMk/>
            <pc:sldMk cId="2030173253" sldId="323"/>
            <ac:spMk id="8" creationId="{756C3570-8A72-D1F5-1A1B-D7E225D8A6CD}"/>
          </ac:spMkLst>
        </pc:spChg>
        <pc:spChg chg="add del mod">
          <ac:chgData name="Kiera Harris" userId="72966a3874017a66" providerId="LiveId" clId="{AB5F2059-3B3D-4C21-9170-7EFB2CA6ED5A}" dt="2024-07-30T11:10:03.003" v="604" actId="21"/>
          <ac:spMkLst>
            <pc:docMk/>
            <pc:sldMk cId="2030173253" sldId="323"/>
            <ac:spMk id="13" creationId="{0038F0FB-CBDA-10E0-6A12-7754EE5A2EAA}"/>
          </ac:spMkLst>
        </pc:spChg>
        <pc:spChg chg="add mod">
          <ac:chgData name="Kiera Harris" userId="72966a3874017a66" providerId="LiveId" clId="{AB5F2059-3B3D-4C21-9170-7EFB2CA6ED5A}" dt="2024-07-30T11:10:15.790" v="614" actId="403"/>
          <ac:spMkLst>
            <pc:docMk/>
            <pc:sldMk cId="2030173253" sldId="323"/>
            <ac:spMk id="18" creationId="{5AB3BE2E-4DB2-F682-5DA3-F1D327DB6922}"/>
          </ac:spMkLst>
        </pc:spChg>
        <pc:spChg chg="add del mod">
          <ac:chgData name="Kiera Harris" userId="72966a3874017a66" providerId="LiveId" clId="{AB5F2059-3B3D-4C21-9170-7EFB2CA6ED5A}" dt="2024-07-30T11:10:21.862" v="615" actId="478"/>
          <ac:spMkLst>
            <pc:docMk/>
            <pc:sldMk cId="2030173253" sldId="323"/>
            <ac:spMk id="20" creationId="{EB737303-D1D5-B96B-5753-12A50D468D52}"/>
          </ac:spMkLst>
        </pc:spChg>
        <pc:picChg chg="add mod ord">
          <ac:chgData name="Kiera Harris" userId="72966a3874017a66" providerId="LiveId" clId="{AB5F2059-3B3D-4C21-9170-7EFB2CA6ED5A}" dt="2024-07-30T11:09:11.355" v="485" actId="26606"/>
          <ac:picMkLst>
            <pc:docMk/>
            <pc:sldMk cId="2030173253" sldId="323"/>
            <ac:picMk id="5" creationId="{BD0D8ACA-C0FA-90E6-428A-027E33981B83}"/>
          </ac:picMkLst>
        </pc:picChg>
      </pc:sldChg>
      <pc:sldChg chg="addSp delSp modSp new mod modClrScheme chgLayout">
        <pc:chgData name="Kiera Harris" userId="72966a3874017a66" providerId="LiveId" clId="{AB5F2059-3B3D-4C21-9170-7EFB2CA6ED5A}" dt="2024-07-30T11:13:46.127" v="703" actId="1076"/>
        <pc:sldMkLst>
          <pc:docMk/>
          <pc:sldMk cId="4046862712" sldId="324"/>
        </pc:sldMkLst>
        <pc:spChg chg="mod ord">
          <ac:chgData name="Kiera Harris" userId="72966a3874017a66" providerId="LiveId" clId="{AB5F2059-3B3D-4C21-9170-7EFB2CA6ED5A}" dt="2024-07-30T11:11:24.013" v="621" actId="700"/>
          <ac:spMkLst>
            <pc:docMk/>
            <pc:sldMk cId="4046862712" sldId="324"/>
            <ac:spMk id="2" creationId="{DEA9FBA0-4646-1AED-B55F-15996104DFF7}"/>
          </ac:spMkLst>
        </pc:spChg>
        <pc:spChg chg="mod ord">
          <ac:chgData name="Kiera Harris" userId="72966a3874017a66" providerId="LiveId" clId="{AB5F2059-3B3D-4C21-9170-7EFB2CA6ED5A}" dt="2024-07-30T11:11:24.013" v="621" actId="700"/>
          <ac:spMkLst>
            <pc:docMk/>
            <pc:sldMk cId="4046862712" sldId="324"/>
            <ac:spMk id="3" creationId="{0258CA74-BAFF-7BC1-49F5-4DCBC1995EBB}"/>
          </ac:spMkLst>
        </pc:spChg>
        <pc:spChg chg="mod ord">
          <ac:chgData name="Kiera Harris" userId="72966a3874017a66" providerId="LiveId" clId="{AB5F2059-3B3D-4C21-9170-7EFB2CA6ED5A}" dt="2024-07-30T11:11:24.013" v="621" actId="700"/>
          <ac:spMkLst>
            <pc:docMk/>
            <pc:sldMk cId="4046862712" sldId="324"/>
            <ac:spMk id="4" creationId="{DF04F2F8-E010-E91D-5862-0AE78D0F1032}"/>
          </ac:spMkLst>
        </pc:spChg>
        <pc:spChg chg="add del mod ord">
          <ac:chgData name="Kiera Harris" userId="72966a3874017a66" providerId="LiveId" clId="{AB5F2059-3B3D-4C21-9170-7EFB2CA6ED5A}" dt="2024-07-30T11:12:01.258" v="630" actId="478"/>
          <ac:spMkLst>
            <pc:docMk/>
            <pc:sldMk cId="4046862712" sldId="324"/>
            <ac:spMk id="6" creationId="{8A0CB322-E3C3-CA4A-5A36-4EC81A8308E0}"/>
          </ac:spMkLst>
        </pc:spChg>
        <pc:spChg chg="add mod ord">
          <ac:chgData name="Kiera Harris" userId="72966a3874017a66" providerId="LiveId" clId="{AB5F2059-3B3D-4C21-9170-7EFB2CA6ED5A}" dt="2024-07-30T11:13:41.887" v="702" actId="1076"/>
          <ac:spMkLst>
            <pc:docMk/>
            <pc:sldMk cId="4046862712" sldId="324"/>
            <ac:spMk id="7" creationId="{A9DE2C8F-70A2-14DA-51CF-3202D96BAF01}"/>
          </ac:spMkLst>
        </pc:spChg>
        <pc:spChg chg="add del mod ord">
          <ac:chgData name="Kiera Harris" userId="72966a3874017a66" providerId="LiveId" clId="{AB5F2059-3B3D-4C21-9170-7EFB2CA6ED5A}" dt="2024-07-30T11:11:32.032" v="623"/>
          <ac:spMkLst>
            <pc:docMk/>
            <pc:sldMk cId="4046862712" sldId="324"/>
            <ac:spMk id="8" creationId="{B8757BC3-43C6-82AF-CEAD-A98EC0C597B7}"/>
          </ac:spMkLst>
        </pc:spChg>
        <pc:spChg chg="add mod ord">
          <ac:chgData name="Kiera Harris" userId="72966a3874017a66" providerId="LiveId" clId="{AB5F2059-3B3D-4C21-9170-7EFB2CA6ED5A}" dt="2024-07-30T11:13:46.127" v="703" actId="1076"/>
          <ac:spMkLst>
            <pc:docMk/>
            <pc:sldMk cId="4046862712" sldId="324"/>
            <ac:spMk id="9" creationId="{31D5C347-0B0A-CC55-837A-B154E1AE5F47}"/>
          </ac:spMkLst>
        </pc:spChg>
        <pc:spChg chg="add del mod ord">
          <ac:chgData name="Kiera Harris" userId="72966a3874017a66" providerId="LiveId" clId="{AB5F2059-3B3D-4C21-9170-7EFB2CA6ED5A}" dt="2024-07-30T11:11:48.628" v="625"/>
          <ac:spMkLst>
            <pc:docMk/>
            <pc:sldMk cId="4046862712" sldId="324"/>
            <ac:spMk id="10" creationId="{6ACD071C-3BE8-C94F-CA49-9ED570708D94}"/>
          </ac:spMkLst>
        </pc:spChg>
        <pc:picChg chg="add del">
          <ac:chgData name="Kiera Harris" userId="72966a3874017a66" providerId="LiveId" clId="{AB5F2059-3B3D-4C21-9170-7EFB2CA6ED5A}" dt="2024-07-30T11:11:26.926" v="622" actId="21"/>
          <ac:picMkLst>
            <pc:docMk/>
            <pc:sldMk cId="4046862712" sldId="324"/>
            <ac:picMk id="5" creationId="{B0964AFB-4686-FC3A-C8AA-176527174E68}"/>
          </ac:picMkLst>
        </pc:picChg>
        <pc:picChg chg="add mod">
          <ac:chgData name="Kiera Harris" userId="72966a3874017a66" providerId="LiveId" clId="{AB5F2059-3B3D-4C21-9170-7EFB2CA6ED5A}" dt="2024-07-30T11:12:09.165" v="632" actId="14100"/>
          <ac:picMkLst>
            <pc:docMk/>
            <pc:sldMk cId="4046862712" sldId="324"/>
            <ac:picMk id="11" creationId="{4D85EAC1-6A78-2C11-C4BB-761110DE2949}"/>
          </ac:picMkLst>
        </pc:picChg>
        <pc:picChg chg="add mod">
          <ac:chgData name="Kiera Harris" userId="72966a3874017a66" providerId="LiveId" clId="{AB5F2059-3B3D-4C21-9170-7EFB2CA6ED5A}" dt="2024-07-30T11:11:48.628" v="625"/>
          <ac:picMkLst>
            <pc:docMk/>
            <pc:sldMk cId="4046862712" sldId="324"/>
            <ac:picMk id="12" creationId="{A22056E4-7106-55C3-184D-320404A77A5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30/07/2024</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30/07/2024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297943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146501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85068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17</a:t>
            </a:fld>
            <a:endParaRPr lang="en-GB"/>
          </a:p>
        </p:txBody>
      </p:sp>
    </p:spTree>
    <p:extLst>
      <p:ext uri="{BB962C8B-B14F-4D97-AF65-F5344CB8AC3E}">
        <p14:creationId xmlns:p14="http://schemas.microsoft.com/office/powerpoint/2010/main" val="58203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18</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19</a:t>
            </a:fld>
            <a:endParaRPr lang="en-GB"/>
          </a:p>
        </p:txBody>
      </p:sp>
    </p:spTree>
    <p:extLst>
      <p:ext uri="{BB962C8B-B14F-4D97-AF65-F5344CB8AC3E}">
        <p14:creationId xmlns:p14="http://schemas.microsoft.com/office/powerpoint/2010/main" val="94730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20</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69081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2752528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406353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368254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185705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GB" noProof="0"/>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GB" noProof="0"/>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GB"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GB"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GB" noProof="0"/>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www.kaggle.com/"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6391655" y="841248"/>
            <a:ext cx="4635573" cy="3236976"/>
          </a:xfrm>
        </p:spPr>
        <p:txBody>
          <a:bodyPr rtlCol="0" anchor="b">
            <a:normAutofit/>
          </a:bodyPr>
          <a:lstStyle/>
          <a:p>
            <a:pPr rtl="0"/>
            <a:r>
              <a:rPr lang="en-GB" sz="4800" spc="400" dirty="0"/>
              <a:t>Analysis presentation</a:t>
            </a:r>
            <a:endParaRPr lang="en-GB" sz="48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391655" y="4498848"/>
            <a:ext cx="4434835" cy="510474"/>
          </a:xfrm>
        </p:spPr>
        <p:txBody>
          <a:bodyPr rtlCol="0">
            <a:normAutofit/>
          </a:bodyPr>
          <a:lstStyle/>
          <a:p>
            <a:pPr rtl="0"/>
            <a:r>
              <a:rPr lang="en-GB" dirty="0"/>
              <a:t>Kiera Harris</a:t>
            </a:r>
            <a:endParaRPr lang="en-GB"/>
          </a:p>
          <a:p>
            <a:pPr rtl="0"/>
            <a:endParaRPr lang="en-GB" dirty="0"/>
          </a:p>
        </p:txBody>
      </p:sp>
      <p:sp>
        <p:nvSpPr>
          <p:cNvPr id="12" name="Slide Number Placeholder 4">
            <a:extLst>
              <a:ext uri="{FF2B5EF4-FFF2-40B4-BE49-F238E27FC236}">
                <a16:creationId xmlns:a16="http://schemas.microsoft.com/office/drawing/2014/main" id="{6288CD80-B881-74A4-7662-01A76B93083F}"/>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en-GB" noProof="0" smtClean="0"/>
              <a:pPr rtl="0">
                <a:spcAft>
                  <a:spcPts val="600"/>
                </a:spcAft>
              </a:pPr>
              <a:t>1</a:t>
            </a:fld>
            <a:endParaRPr lang="en-GB" noProof="0"/>
          </a:p>
        </p:txBody>
      </p:sp>
      <p:pic>
        <p:nvPicPr>
          <p:cNvPr id="5" name="Graphic 4" descr="Statistics with solid fill">
            <a:extLst>
              <a:ext uri="{FF2B5EF4-FFF2-40B4-BE49-F238E27FC236}">
                <a16:creationId xmlns:a16="http://schemas.microsoft.com/office/drawing/2014/main" id="{5203AF59-4A16-5C1F-0A5D-B57039693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464" y="822960"/>
            <a:ext cx="5221224" cy="5221224"/>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the world&#10;&#10;Description automatically generated">
            <a:extLst>
              <a:ext uri="{FF2B5EF4-FFF2-40B4-BE49-F238E27FC236}">
                <a16:creationId xmlns:a16="http://schemas.microsoft.com/office/drawing/2014/main" id="{36BB3725-7903-4B8E-CE45-4118F7FE92F8}"/>
              </a:ext>
            </a:extLst>
          </p:cNvPr>
          <p:cNvPicPr>
            <a:picLocks noChangeAspect="1"/>
          </p:cNvPicPr>
          <p:nvPr/>
        </p:nvPicPr>
        <p:blipFill>
          <a:blip r:embed="rId3"/>
          <a:srcRect l="27307" r="22692" b="-1"/>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8" name="TextBox 7">
            <a:extLst>
              <a:ext uri="{FF2B5EF4-FFF2-40B4-BE49-F238E27FC236}">
                <a16:creationId xmlns:a16="http://schemas.microsoft.com/office/drawing/2014/main" id="{5BB61071-84CB-0144-AF4A-082399972CE6}"/>
              </a:ext>
            </a:extLst>
          </p:cNvPr>
          <p:cNvSpPr txBox="1"/>
          <p:nvPr/>
        </p:nvSpPr>
        <p:spPr>
          <a:xfrm>
            <a:off x="804672" y="1335024"/>
            <a:ext cx="6190488" cy="11795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GB" sz="3800" u="sng" kern="1200">
                <a:latin typeface="+mj-lt"/>
                <a:ea typeface="+mj-ea"/>
                <a:cs typeface="+mj-cs"/>
              </a:rPr>
              <a:t>Some questions I wanted to answer:</a:t>
            </a:r>
          </a:p>
        </p:txBody>
      </p:sp>
      <p:sp>
        <p:nvSpPr>
          <p:cNvPr id="9" name="TextBox 8">
            <a:extLst>
              <a:ext uri="{FF2B5EF4-FFF2-40B4-BE49-F238E27FC236}">
                <a16:creationId xmlns:a16="http://schemas.microsoft.com/office/drawing/2014/main" id="{C3302F02-6A8C-8E3C-B885-AD6250DF37B1}"/>
              </a:ext>
            </a:extLst>
          </p:cNvPr>
          <p:cNvSpPr txBox="1"/>
          <p:nvPr/>
        </p:nvSpPr>
        <p:spPr>
          <a:xfrm>
            <a:off x="850392" y="2825496"/>
            <a:ext cx="6190488" cy="3346704"/>
          </a:xfrm>
          <a:prstGeom prst="rect">
            <a:avLst/>
          </a:prstGeom>
        </p:spPr>
        <p:txBody>
          <a:bodyPr vert="horz" lIns="91440" tIns="45720" rIns="91440" bIns="45720" rtlCol="0">
            <a:normAutofit/>
          </a:bodyPr>
          <a:lstStyle/>
          <a:p>
            <a:pPr>
              <a:spcBef>
                <a:spcPts val="1000"/>
              </a:spcBef>
              <a:buFont typeface="Arial" panose="020B0604020202020204" pitchFamily="34" charset="0"/>
            </a:pPr>
            <a:r>
              <a:rPr lang="en-GB" sz="2000" dirty="0"/>
              <a:t>What is the most common type of weapon?</a:t>
            </a:r>
          </a:p>
          <a:p>
            <a:pPr>
              <a:spcBef>
                <a:spcPts val="1000"/>
              </a:spcBef>
              <a:buFont typeface="Arial" panose="020B0604020202020204" pitchFamily="34" charset="0"/>
            </a:pPr>
            <a:r>
              <a:rPr lang="en-GB" sz="2000" dirty="0"/>
              <a:t>Is there a correlation between value and damage?</a:t>
            </a:r>
          </a:p>
          <a:p>
            <a:pPr>
              <a:spcBef>
                <a:spcPts val="1000"/>
              </a:spcBef>
              <a:buFont typeface="Arial" panose="020B0604020202020204" pitchFamily="34" charset="0"/>
            </a:pPr>
            <a:r>
              <a:rPr lang="en-GB" sz="2000" dirty="0"/>
              <a:t>What is the average value of weapons?</a:t>
            </a:r>
          </a:p>
          <a:p>
            <a:pPr>
              <a:spcBef>
                <a:spcPts val="1000"/>
              </a:spcBef>
              <a:buFont typeface="Arial" panose="020B0604020202020204" pitchFamily="34" charset="0"/>
            </a:pPr>
            <a:r>
              <a:rPr lang="en-GB" sz="2000" dirty="0"/>
              <a:t>What type of weapon causes the most damage?</a:t>
            </a:r>
          </a:p>
          <a:p>
            <a:pPr>
              <a:spcBef>
                <a:spcPts val="1000"/>
              </a:spcBef>
              <a:buFont typeface="Arial" panose="020B0604020202020204" pitchFamily="34" charset="0"/>
            </a:pPr>
            <a:r>
              <a:rPr lang="en-GB" sz="2000" dirty="0"/>
              <a:t>Do heavier weapons inflict more damage?</a:t>
            </a:r>
          </a:p>
          <a:p>
            <a:pPr>
              <a:spcBef>
                <a:spcPts val="1000"/>
              </a:spcBef>
              <a:buFont typeface="Arial" panose="020B0604020202020204" pitchFamily="34" charset="0"/>
            </a:pPr>
            <a:r>
              <a:rPr lang="en-GB" sz="2000" dirty="0"/>
              <a:t>Do certain weapon perks cause more damage to be inflicted?</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GB" smtClean="0"/>
              <a:pPr>
                <a:spcAft>
                  <a:spcPts val="600"/>
                </a:spcAft>
              </a:pPr>
              <a:t>10</a:t>
            </a:fld>
            <a:endParaRPr lang="en-GB"/>
          </a:p>
        </p:txBody>
      </p:sp>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n-GB" b="1" cap="all" spc="100" smtClean="0">
                <a:solidFill>
                  <a:schemeClr val="accent2"/>
                </a:solidFill>
              </a:rPr>
              <a:pPr rtl="0">
                <a:spcAft>
                  <a:spcPts val="600"/>
                </a:spcAft>
              </a:pPr>
              <a:t>11</a:t>
            </a:fld>
            <a:endParaRPr lang="en-GB" b="1" cap="all" spc="100" dirty="0">
              <a:solidFill>
                <a:schemeClr val="accent2"/>
              </a:solidFill>
            </a:endParaRPr>
          </a:p>
        </p:txBody>
      </p:sp>
      <p:pic>
        <p:nvPicPr>
          <p:cNvPr id="11" name="Picture 10">
            <a:extLst>
              <a:ext uri="{FF2B5EF4-FFF2-40B4-BE49-F238E27FC236}">
                <a16:creationId xmlns:a16="http://schemas.microsoft.com/office/drawing/2014/main" id="{253F4AE9-1035-F26E-F941-D5B499C08EC1}"/>
              </a:ext>
            </a:extLst>
          </p:cNvPr>
          <p:cNvPicPr>
            <a:picLocks noChangeAspect="1"/>
          </p:cNvPicPr>
          <p:nvPr/>
        </p:nvPicPr>
        <p:blipFill>
          <a:blip r:embed="rId3"/>
          <a:stretch>
            <a:fillRect/>
          </a:stretch>
        </p:blipFill>
        <p:spPr>
          <a:xfrm>
            <a:off x="8824" y="0"/>
            <a:ext cx="12174351" cy="6858000"/>
          </a:xfrm>
          <a:prstGeom prst="rect">
            <a:avLst/>
          </a:prstGeom>
        </p:spPr>
      </p:pic>
    </p:spTree>
    <p:extLst>
      <p:ext uri="{BB962C8B-B14F-4D97-AF65-F5344CB8AC3E}">
        <p14:creationId xmlns:p14="http://schemas.microsoft.com/office/powerpoint/2010/main" val="83433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n-GB" b="1" cap="all" spc="100" smtClean="0">
                <a:solidFill>
                  <a:schemeClr val="accent2"/>
                </a:solidFill>
              </a:rPr>
              <a:pPr rtl="0">
                <a:spcAft>
                  <a:spcPts val="600"/>
                </a:spcAft>
              </a:pPr>
              <a:t>12</a:t>
            </a:fld>
            <a:endParaRPr lang="en-GB" b="1" cap="all" spc="100" dirty="0">
              <a:solidFill>
                <a:schemeClr val="accent2"/>
              </a:solidFill>
            </a:endParaRPr>
          </a:p>
        </p:txBody>
      </p:sp>
      <p:pic>
        <p:nvPicPr>
          <p:cNvPr id="3" name="Picture 2">
            <a:extLst>
              <a:ext uri="{FF2B5EF4-FFF2-40B4-BE49-F238E27FC236}">
                <a16:creationId xmlns:a16="http://schemas.microsoft.com/office/drawing/2014/main" id="{3E90BE53-7375-04E1-CF5D-4DDE1E0E9D56}"/>
              </a:ext>
            </a:extLst>
          </p:cNvPr>
          <p:cNvPicPr>
            <a:picLocks noChangeAspect="1"/>
          </p:cNvPicPr>
          <p:nvPr/>
        </p:nvPicPr>
        <p:blipFill>
          <a:blip r:embed="rId3"/>
          <a:stretch>
            <a:fillRect/>
          </a:stretch>
        </p:blipFill>
        <p:spPr>
          <a:xfrm>
            <a:off x="33935" y="0"/>
            <a:ext cx="12124130" cy="6858000"/>
          </a:xfrm>
          <a:prstGeom prst="rect">
            <a:avLst/>
          </a:prstGeom>
        </p:spPr>
      </p:pic>
      <p:pic>
        <p:nvPicPr>
          <p:cNvPr id="5" name="Picture 4">
            <a:extLst>
              <a:ext uri="{FF2B5EF4-FFF2-40B4-BE49-F238E27FC236}">
                <a16:creationId xmlns:a16="http://schemas.microsoft.com/office/drawing/2014/main" id="{B6AD4140-AFB9-386B-7442-16218D20521A}"/>
              </a:ext>
            </a:extLst>
          </p:cNvPr>
          <p:cNvPicPr>
            <a:picLocks noChangeAspect="1"/>
          </p:cNvPicPr>
          <p:nvPr/>
        </p:nvPicPr>
        <p:blipFill>
          <a:blip r:embed="rId3"/>
          <a:stretch>
            <a:fillRect/>
          </a:stretch>
        </p:blipFill>
        <p:spPr>
          <a:xfrm>
            <a:off x="33934" y="0"/>
            <a:ext cx="12158065" cy="6858000"/>
          </a:xfrm>
          <a:prstGeom prst="rect">
            <a:avLst/>
          </a:prstGeom>
        </p:spPr>
      </p:pic>
    </p:spTree>
    <p:extLst>
      <p:ext uri="{BB962C8B-B14F-4D97-AF65-F5344CB8AC3E}">
        <p14:creationId xmlns:p14="http://schemas.microsoft.com/office/powerpoint/2010/main" val="78021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spc="400" dirty="0">
                <a:latin typeface="+mn-lt"/>
              </a:rPr>
              <a:t>Further analyses</a:t>
            </a:r>
            <a:endParaRPr lang="en-GB" dirty="0"/>
          </a:p>
        </p:txBody>
      </p:sp>
      <p:sp>
        <p:nvSpPr>
          <p:cNvPr id="3" name="Subtitle 2">
            <a:extLst>
              <a:ext uri="{FF2B5EF4-FFF2-40B4-BE49-F238E27FC236}">
                <a16:creationId xmlns:a16="http://schemas.microsoft.com/office/drawing/2014/main" id="{B180A629-4386-3961-CE19-D2B87436B51A}"/>
              </a:ext>
            </a:extLst>
          </p:cNvPr>
          <p:cNvSpPr>
            <a:spLocks noGrp="1"/>
          </p:cNvSpPr>
          <p:nvPr>
            <p:ph type="subTitle" idx="1"/>
          </p:nvPr>
        </p:nvSpPr>
        <p:spPr/>
        <p:txBody>
          <a:bodyPr/>
          <a:lstStyle/>
          <a:p>
            <a:r>
              <a:rPr lang="en-GB" dirty="0"/>
              <a:t>Using Python and MySQL</a:t>
            </a:r>
          </a:p>
        </p:txBody>
      </p:sp>
    </p:spTree>
    <p:extLst>
      <p:ext uri="{BB962C8B-B14F-4D97-AF65-F5344CB8AC3E}">
        <p14:creationId xmlns:p14="http://schemas.microsoft.com/office/powerpoint/2010/main" val="10665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AE15B4D-F3F3-0CE7-280F-DBF03D11237C}"/>
              </a:ext>
            </a:extLst>
          </p:cNvPr>
          <p:cNvSpPr>
            <a:spLocks noGrp="1"/>
          </p:cNvSpPr>
          <p:nvPr>
            <p:ph type="title"/>
          </p:nvPr>
        </p:nvSpPr>
        <p:spPr>
          <a:xfrm>
            <a:off x="838200" y="365125"/>
            <a:ext cx="10515600" cy="1325563"/>
          </a:xfrm>
        </p:spPr>
        <p:txBody>
          <a:bodyPr>
            <a:normAutofit fontScale="90000"/>
          </a:bodyPr>
          <a:lstStyle/>
          <a:p>
            <a:r>
              <a:rPr lang="en-US" dirty="0"/>
              <a:t>Measuring Correlation in Python</a:t>
            </a:r>
          </a:p>
        </p:txBody>
      </p:sp>
      <p:sp>
        <p:nvSpPr>
          <p:cNvPr id="23" name="Slide Number Placeholder 3">
            <a:extLst>
              <a:ext uri="{FF2B5EF4-FFF2-40B4-BE49-F238E27FC236}">
                <a16:creationId xmlns:a16="http://schemas.microsoft.com/office/drawing/2014/main" id="{23BBF8DB-9A80-9684-7B6F-EAB2A4D001E9}"/>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en-GB" noProof="0" smtClean="0"/>
              <a:pPr rtl="0">
                <a:spcAft>
                  <a:spcPts val="600"/>
                </a:spcAft>
              </a:pPr>
              <a:t>14</a:t>
            </a:fld>
            <a:endParaRPr lang="en-GB" noProof="0"/>
          </a:p>
        </p:txBody>
      </p:sp>
      <p:pic>
        <p:nvPicPr>
          <p:cNvPr id="15" name="Content Placeholder 14">
            <a:extLst>
              <a:ext uri="{FF2B5EF4-FFF2-40B4-BE49-F238E27FC236}">
                <a16:creationId xmlns:a16="http://schemas.microsoft.com/office/drawing/2014/main" id="{9FB12353-8D2A-1F25-D2AD-DC91B260FBDA}"/>
              </a:ext>
            </a:extLst>
          </p:cNvPr>
          <p:cNvPicPr>
            <a:picLocks noGrp="1" noChangeAspect="1"/>
          </p:cNvPicPr>
          <p:nvPr>
            <p:ph idx="1"/>
          </p:nvPr>
        </p:nvPicPr>
        <p:blipFill>
          <a:blip r:embed="rId2"/>
          <a:stretch>
            <a:fillRect/>
          </a:stretch>
        </p:blipFill>
        <p:spPr>
          <a:xfrm>
            <a:off x="2478027" y="2724992"/>
            <a:ext cx="7235945" cy="1957777"/>
          </a:xfrm>
          <a:prstGeom prst="rect">
            <a:avLst/>
          </a:prstGeom>
        </p:spPr>
      </p:pic>
    </p:spTree>
    <p:extLst>
      <p:ext uri="{BB962C8B-B14F-4D97-AF65-F5344CB8AC3E}">
        <p14:creationId xmlns:p14="http://schemas.microsoft.com/office/powerpoint/2010/main" val="416932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9DE2C8F-70A2-14DA-51CF-3202D96BAF01}"/>
              </a:ext>
            </a:extLst>
          </p:cNvPr>
          <p:cNvSpPr>
            <a:spLocks noGrp="1"/>
          </p:cNvSpPr>
          <p:nvPr>
            <p:ph type="body" idx="1"/>
          </p:nvPr>
        </p:nvSpPr>
        <p:spPr>
          <a:xfrm>
            <a:off x="1444752" y="543606"/>
            <a:ext cx="4553712" cy="1307646"/>
          </a:xfrm>
        </p:spPr>
        <p:txBody>
          <a:bodyPr>
            <a:normAutofit/>
          </a:bodyPr>
          <a:lstStyle/>
          <a:p>
            <a:pPr algn="ctr"/>
            <a:r>
              <a:rPr lang="en-GB" sz="3200" dirty="0"/>
              <a:t>Average gold costs</a:t>
            </a:r>
          </a:p>
        </p:txBody>
      </p:sp>
      <p:pic>
        <p:nvPicPr>
          <p:cNvPr id="11" name="Content Placeholder 10">
            <a:extLst>
              <a:ext uri="{FF2B5EF4-FFF2-40B4-BE49-F238E27FC236}">
                <a16:creationId xmlns:a16="http://schemas.microsoft.com/office/drawing/2014/main" id="{4D85EAC1-6A78-2C11-C4BB-761110DE2949}"/>
              </a:ext>
            </a:extLst>
          </p:cNvPr>
          <p:cNvPicPr>
            <a:picLocks noGrp="1" noChangeAspect="1"/>
          </p:cNvPicPr>
          <p:nvPr>
            <p:ph sz="half" idx="2"/>
          </p:nvPr>
        </p:nvPicPr>
        <p:blipFill>
          <a:blip r:embed="rId2"/>
          <a:stretch>
            <a:fillRect/>
          </a:stretch>
        </p:blipFill>
        <p:spPr>
          <a:xfrm>
            <a:off x="1443926" y="2832381"/>
            <a:ext cx="4554538" cy="3029975"/>
          </a:xfrm>
          <a:prstGeom prst="rect">
            <a:avLst/>
          </a:prstGeom>
        </p:spPr>
      </p:pic>
      <p:sp>
        <p:nvSpPr>
          <p:cNvPr id="9" name="Text Placeholder 8">
            <a:extLst>
              <a:ext uri="{FF2B5EF4-FFF2-40B4-BE49-F238E27FC236}">
                <a16:creationId xmlns:a16="http://schemas.microsoft.com/office/drawing/2014/main" id="{31D5C347-0B0A-CC55-837A-B154E1AE5F47}"/>
              </a:ext>
            </a:extLst>
          </p:cNvPr>
          <p:cNvSpPr>
            <a:spLocks noGrp="1"/>
          </p:cNvSpPr>
          <p:nvPr>
            <p:ph type="body" sz="quarter" idx="3"/>
          </p:nvPr>
        </p:nvSpPr>
        <p:spPr>
          <a:xfrm>
            <a:off x="6784594" y="543606"/>
            <a:ext cx="4553712" cy="1307646"/>
          </a:xfrm>
        </p:spPr>
        <p:txBody>
          <a:bodyPr>
            <a:normAutofit/>
          </a:bodyPr>
          <a:lstStyle/>
          <a:p>
            <a:pPr algn="ctr"/>
            <a:r>
              <a:rPr lang="en-GB" sz="2800" dirty="0"/>
              <a:t>Highest damage inflicted</a:t>
            </a:r>
          </a:p>
        </p:txBody>
      </p:sp>
      <p:pic>
        <p:nvPicPr>
          <p:cNvPr id="12" name="Content Placeholder 11">
            <a:extLst>
              <a:ext uri="{FF2B5EF4-FFF2-40B4-BE49-F238E27FC236}">
                <a16:creationId xmlns:a16="http://schemas.microsoft.com/office/drawing/2014/main" id="{A22056E4-7106-55C3-184D-320404A77A5D}"/>
              </a:ext>
            </a:extLst>
          </p:cNvPr>
          <p:cNvPicPr>
            <a:picLocks noGrp="1" noChangeAspect="1"/>
          </p:cNvPicPr>
          <p:nvPr>
            <p:ph sz="quarter" idx="4"/>
          </p:nvPr>
        </p:nvPicPr>
        <p:blipFill>
          <a:blip r:embed="rId3"/>
          <a:stretch>
            <a:fillRect/>
          </a:stretch>
        </p:blipFill>
        <p:spPr>
          <a:xfrm>
            <a:off x="6906327" y="2832381"/>
            <a:ext cx="4310246" cy="3029975"/>
          </a:xfrm>
          <a:prstGeom prst="rect">
            <a:avLst/>
          </a:prstGeom>
        </p:spPr>
      </p:pic>
      <p:sp>
        <p:nvSpPr>
          <p:cNvPr id="2" name="Date Placeholder 1">
            <a:extLst>
              <a:ext uri="{FF2B5EF4-FFF2-40B4-BE49-F238E27FC236}">
                <a16:creationId xmlns:a16="http://schemas.microsoft.com/office/drawing/2014/main" id="{DEA9FBA0-4646-1AED-B55F-15996104DFF7}"/>
              </a:ext>
            </a:extLst>
          </p:cNvPr>
          <p:cNvSpPr>
            <a:spLocks noGrp="1"/>
          </p:cNvSpPr>
          <p:nvPr>
            <p:ph type="dt" sz="half" idx="4294967295"/>
          </p:nvPr>
        </p:nvSpPr>
        <p:spPr>
          <a:xfrm>
            <a:off x="0" y="6356350"/>
            <a:ext cx="2743200" cy="365125"/>
          </a:xfrm>
        </p:spPr>
        <p:txBody>
          <a:bodyPr/>
          <a:lstStyle/>
          <a:p>
            <a:pPr rtl="0"/>
            <a:r>
              <a:rPr lang="en-GB" noProof="0"/>
              <a:t>9/3/20XX</a:t>
            </a:r>
          </a:p>
        </p:txBody>
      </p:sp>
      <p:sp>
        <p:nvSpPr>
          <p:cNvPr id="3" name="Footer Placeholder 2">
            <a:extLst>
              <a:ext uri="{FF2B5EF4-FFF2-40B4-BE49-F238E27FC236}">
                <a16:creationId xmlns:a16="http://schemas.microsoft.com/office/drawing/2014/main" id="{0258CA74-BAFF-7BC1-49F5-4DCBC1995EBB}"/>
              </a:ext>
            </a:extLst>
          </p:cNvPr>
          <p:cNvSpPr>
            <a:spLocks noGrp="1"/>
          </p:cNvSpPr>
          <p:nvPr>
            <p:ph type="ftr" sz="quarter" idx="4294967295"/>
          </p:nvPr>
        </p:nvSpPr>
        <p:spPr>
          <a:xfrm>
            <a:off x="0" y="6356350"/>
            <a:ext cx="4114800" cy="365125"/>
          </a:xfrm>
        </p:spPr>
        <p:txBody>
          <a:bodyPr/>
          <a:lstStyle/>
          <a:p>
            <a:pPr rtl="0"/>
            <a:r>
              <a:rPr lang="en-GB" noProof="0"/>
              <a:t>Presentation Title</a:t>
            </a:r>
          </a:p>
        </p:txBody>
      </p:sp>
      <p:sp>
        <p:nvSpPr>
          <p:cNvPr id="4" name="Slide Number Placeholder 3">
            <a:extLst>
              <a:ext uri="{FF2B5EF4-FFF2-40B4-BE49-F238E27FC236}">
                <a16:creationId xmlns:a16="http://schemas.microsoft.com/office/drawing/2014/main" id="{DF04F2F8-E010-E91D-5862-0AE78D0F1032}"/>
              </a:ext>
            </a:extLst>
          </p:cNvPr>
          <p:cNvSpPr>
            <a:spLocks noGrp="1"/>
          </p:cNvSpPr>
          <p:nvPr>
            <p:ph type="sldNum" sz="quarter" idx="4294967295"/>
          </p:nvPr>
        </p:nvSpPr>
        <p:spPr>
          <a:xfrm>
            <a:off x="9448800" y="6356350"/>
            <a:ext cx="2743200" cy="365125"/>
          </a:xfrm>
        </p:spPr>
        <p:txBody>
          <a:bodyPr/>
          <a:lstStyle/>
          <a:p>
            <a:pPr rtl="0"/>
            <a:fld id="{D8DA9DAA-006C-4F4B-980E-E3DF019B24E2}" type="slidenum">
              <a:rPr lang="en-GB" noProof="0" smtClean="0"/>
              <a:t>15</a:t>
            </a:fld>
            <a:endParaRPr lang="en-GB" noProof="0"/>
          </a:p>
        </p:txBody>
      </p:sp>
    </p:spTree>
    <p:extLst>
      <p:ext uri="{BB962C8B-B14F-4D97-AF65-F5344CB8AC3E}">
        <p14:creationId xmlns:p14="http://schemas.microsoft.com/office/powerpoint/2010/main" val="404686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0D8ACA-C0FA-90E6-428A-027E33981B83}"/>
              </a:ext>
            </a:extLst>
          </p:cNvPr>
          <p:cNvPicPr>
            <a:picLocks noChangeAspect="1"/>
          </p:cNvPicPr>
          <p:nvPr/>
        </p:nvPicPr>
        <p:blipFill>
          <a:blip r:embed="rId2"/>
          <a:srcRect r="23380"/>
          <a:stretch/>
        </p:blipFill>
        <p:spPr>
          <a:xfrm>
            <a:off x="5183188" y="987425"/>
            <a:ext cx="6172200" cy="4873625"/>
          </a:xfrm>
          <a:prstGeom prst="rect">
            <a:avLst/>
          </a:prstGeom>
          <a:noFill/>
        </p:spPr>
      </p:pic>
      <p:sp>
        <p:nvSpPr>
          <p:cNvPr id="18" name="Text Placeholder 3">
            <a:extLst>
              <a:ext uri="{FF2B5EF4-FFF2-40B4-BE49-F238E27FC236}">
                <a16:creationId xmlns:a16="http://schemas.microsoft.com/office/drawing/2014/main" id="{5AB3BE2E-4DB2-F682-5DA3-F1D327DB6922}"/>
              </a:ext>
            </a:extLst>
          </p:cNvPr>
          <p:cNvSpPr>
            <a:spLocks noGrp="1"/>
          </p:cNvSpPr>
          <p:nvPr>
            <p:ph type="body" sz="half" idx="2"/>
          </p:nvPr>
        </p:nvSpPr>
        <p:spPr>
          <a:xfrm>
            <a:off x="839788" y="987425"/>
            <a:ext cx="3932237" cy="4881563"/>
          </a:xfrm>
        </p:spPr>
        <p:txBody>
          <a:bodyPr>
            <a:normAutofit/>
          </a:bodyPr>
          <a:lstStyle/>
          <a:p>
            <a:r>
              <a:rPr lang="en-US" sz="4800" dirty="0"/>
              <a:t>Finding how many weapons of each type are included in the data</a:t>
            </a:r>
          </a:p>
        </p:txBody>
      </p:sp>
      <p:sp>
        <p:nvSpPr>
          <p:cNvPr id="4" name="Slide Number Placeholder 3">
            <a:extLst>
              <a:ext uri="{FF2B5EF4-FFF2-40B4-BE49-F238E27FC236}">
                <a16:creationId xmlns:a16="http://schemas.microsoft.com/office/drawing/2014/main" id="{D7AA3383-D045-7694-8B1D-2A5E7E55CA3D}"/>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16</a:t>
            </a:fld>
            <a:endParaRPr lang="en-GB" noProof="0"/>
          </a:p>
        </p:txBody>
      </p:sp>
      <p:sp>
        <p:nvSpPr>
          <p:cNvPr id="2" name="Date Placeholder 1" hidden="1">
            <a:extLst>
              <a:ext uri="{FF2B5EF4-FFF2-40B4-BE49-F238E27FC236}">
                <a16:creationId xmlns:a16="http://schemas.microsoft.com/office/drawing/2014/main" id="{13587261-DEE0-E4E8-202D-09FAE8372704}"/>
              </a:ext>
            </a:extLst>
          </p:cNvPr>
          <p:cNvSpPr>
            <a:spLocks noGrp="1"/>
          </p:cNvSpPr>
          <p:nvPr>
            <p:ph type="dt" sz="half" idx="4294967295"/>
          </p:nvPr>
        </p:nvSpPr>
        <p:spPr>
          <a:xfrm>
            <a:off x="838200" y="6356350"/>
            <a:ext cx="2743200" cy="365125"/>
          </a:xfrm>
        </p:spPr>
        <p:txBody>
          <a:bodyPr/>
          <a:lstStyle/>
          <a:p>
            <a:pPr rtl="0">
              <a:spcAft>
                <a:spcPts val="600"/>
              </a:spcAft>
            </a:pPr>
            <a:r>
              <a:rPr lang="en-GB" noProof="0"/>
              <a:t>9/3/20XX</a:t>
            </a:r>
          </a:p>
        </p:txBody>
      </p:sp>
    </p:spTree>
    <p:extLst>
      <p:ext uri="{BB962C8B-B14F-4D97-AF65-F5344CB8AC3E}">
        <p14:creationId xmlns:p14="http://schemas.microsoft.com/office/powerpoint/2010/main" val="203017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the world&#10;&#10;Description automatically generated">
            <a:extLst>
              <a:ext uri="{FF2B5EF4-FFF2-40B4-BE49-F238E27FC236}">
                <a16:creationId xmlns:a16="http://schemas.microsoft.com/office/drawing/2014/main" id="{36BB3725-7903-4B8E-CE45-4118F7FE92F8}"/>
              </a:ext>
            </a:extLst>
          </p:cNvPr>
          <p:cNvPicPr>
            <a:picLocks noChangeAspect="1"/>
          </p:cNvPicPr>
          <p:nvPr/>
        </p:nvPicPr>
        <p:blipFill>
          <a:blip r:embed="rId3"/>
          <a:srcRect l="27307" r="22692" b="-1"/>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8" name="TextBox 7">
            <a:extLst>
              <a:ext uri="{FF2B5EF4-FFF2-40B4-BE49-F238E27FC236}">
                <a16:creationId xmlns:a16="http://schemas.microsoft.com/office/drawing/2014/main" id="{5BB61071-84CB-0144-AF4A-082399972CE6}"/>
              </a:ext>
            </a:extLst>
          </p:cNvPr>
          <p:cNvSpPr txBox="1"/>
          <p:nvPr/>
        </p:nvSpPr>
        <p:spPr>
          <a:xfrm>
            <a:off x="804672" y="1335024"/>
            <a:ext cx="6190488" cy="11795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GB" sz="3800" u="sng" kern="1200" dirty="0">
                <a:latin typeface="+mj-lt"/>
                <a:ea typeface="+mj-ea"/>
                <a:cs typeface="+mj-cs"/>
              </a:rPr>
              <a:t>Did I answer all of my questions</a:t>
            </a:r>
            <a:r>
              <a:rPr lang="en-GB" sz="3800" u="sng" dirty="0">
                <a:latin typeface="+mj-lt"/>
                <a:ea typeface="+mj-ea"/>
                <a:cs typeface="+mj-cs"/>
              </a:rPr>
              <a:t>?</a:t>
            </a:r>
            <a:endParaRPr lang="en-GB" sz="3800" u="sng" kern="1200" dirty="0">
              <a:latin typeface="+mj-lt"/>
              <a:ea typeface="+mj-ea"/>
              <a:cs typeface="+mj-cs"/>
            </a:endParaRPr>
          </a:p>
        </p:txBody>
      </p:sp>
      <p:sp>
        <p:nvSpPr>
          <p:cNvPr id="9" name="TextBox 8">
            <a:extLst>
              <a:ext uri="{FF2B5EF4-FFF2-40B4-BE49-F238E27FC236}">
                <a16:creationId xmlns:a16="http://schemas.microsoft.com/office/drawing/2014/main" id="{C3302F02-6A8C-8E3C-B885-AD6250DF37B1}"/>
              </a:ext>
            </a:extLst>
          </p:cNvPr>
          <p:cNvSpPr txBox="1"/>
          <p:nvPr/>
        </p:nvSpPr>
        <p:spPr>
          <a:xfrm>
            <a:off x="850392" y="2825496"/>
            <a:ext cx="6190488" cy="3346704"/>
          </a:xfrm>
          <a:prstGeom prst="rect">
            <a:avLst/>
          </a:prstGeom>
        </p:spPr>
        <p:txBody>
          <a:bodyPr vert="horz" lIns="91440" tIns="45720" rIns="91440" bIns="45720" rtlCol="0">
            <a:normAutofit fontScale="92500" lnSpcReduction="20000"/>
          </a:bodyPr>
          <a:lstStyle/>
          <a:p>
            <a:pPr>
              <a:spcBef>
                <a:spcPts val="1000"/>
              </a:spcBef>
              <a:buFont typeface="Arial" panose="020B0604020202020204" pitchFamily="34" charset="0"/>
            </a:pPr>
            <a:r>
              <a:rPr lang="en-GB" sz="2000" dirty="0"/>
              <a:t>What is the most common type of weapon? One-handed.</a:t>
            </a:r>
          </a:p>
          <a:p>
            <a:pPr>
              <a:spcBef>
                <a:spcPts val="1000"/>
              </a:spcBef>
              <a:buFont typeface="Arial" panose="020B0604020202020204" pitchFamily="34" charset="0"/>
            </a:pPr>
            <a:r>
              <a:rPr lang="en-GB" sz="2000" dirty="0"/>
              <a:t>Is there a correlation between value and damage? Yes.</a:t>
            </a:r>
          </a:p>
          <a:p>
            <a:pPr>
              <a:spcBef>
                <a:spcPts val="1000"/>
              </a:spcBef>
              <a:buFont typeface="Arial" panose="020B0604020202020204" pitchFamily="34" charset="0"/>
            </a:pPr>
            <a:r>
              <a:rPr lang="en-GB" sz="2000" dirty="0"/>
              <a:t>What is the average value of weapons? 521 Gold</a:t>
            </a:r>
          </a:p>
          <a:p>
            <a:pPr>
              <a:spcBef>
                <a:spcPts val="1000"/>
              </a:spcBef>
              <a:buFont typeface="Arial" panose="020B0604020202020204" pitchFamily="34" charset="0"/>
            </a:pPr>
            <a:r>
              <a:rPr lang="en-GB" sz="2000" dirty="0"/>
              <a:t>What type of weapon causes the most damage? Sword.</a:t>
            </a:r>
          </a:p>
          <a:p>
            <a:pPr>
              <a:spcBef>
                <a:spcPts val="1000"/>
              </a:spcBef>
              <a:buFont typeface="Arial" panose="020B0604020202020204" pitchFamily="34" charset="0"/>
            </a:pPr>
            <a:r>
              <a:rPr lang="en-GB" sz="2000" dirty="0"/>
              <a:t>Do heavier weapons inflict more damage? Not necessarily.</a:t>
            </a:r>
          </a:p>
          <a:p>
            <a:pPr>
              <a:spcBef>
                <a:spcPts val="1000"/>
              </a:spcBef>
              <a:buFont typeface="Arial" panose="020B0604020202020204" pitchFamily="34" charset="0"/>
            </a:pPr>
            <a:r>
              <a:rPr lang="en-GB" sz="2000" dirty="0"/>
              <a:t>Do certain weapon perks cause more damage to be inflicted? No – vanilla weapons inflicted the most.</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GB" smtClean="0"/>
              <a:pPr>
                <a:spcAft>
                  <a:spcPts val="600"/>
                </a:spcAft>
              </a:pPr>
              <a:t>17</a:t>
            </a:fld>
            <a:endParaRPr lang="en-GB"/>
          </a:p>
        </p:txBody>
      </p:sp>
    </p:spTree>
    <p:extLst>
      <p:ext uri="{BB962C8B-B14F-4D97-AF65-F5344CB8AC3E}">
        <p14:creationId xmlns:p14="http://schemas.microsoft.com/office/powerpoint/2010/main" val="2770854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n-GB" u="sng"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normAutofit/>
          </a:bodyPr>
          <a:lstStyle/>
          <a:p>
            <a:pPr rtl="0"/>
            <a:r>
              <a:rPr lang="en-GB" sz="2800" dirty="0"/>
              <a:t>This was a brief overview of one of three datasets used in this analysis, using several types of software to demonstrate understanding of different platforms</a:t>
            </a:r>
          </a:p>
        </p:txBody>
      </p:sp>
      <p:pic>
        <p:nvPicPr>
          <p:cNvPr id="22" name="Picture Placeholder 21">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a:blip r:embed="rId3"/>
          <a:srcRect l="4562" r="4562"/>
          <a:stretch/>
        </p:blipFill>
        <p:spPr/>
      </p:pic>
      <p:pic>
        <p:nvPicPr>
          <p:cNvPr id="18" name="Picture Placeholder 17">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a:blip r:embed="rId4"/>
          <a:srcRect l="25456" r="25456"/>
          <a:stretch/>
        </p:blipFill>
        <p:spPr/>
      </p:pic>
      <p:pic>
        <p:nvPicPr>
          <p:cNvPr id="20" name="Picture Placeholder 19">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a:blip r:embed="rId5"/>
          <a:srcRect l="3800" r="3800"/>
          <a:stretch/>
        </p:blipFill>
        <p:spPr/>
      </p:pic>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18</a:t>
            </a:fld>
            <a:endParaRPr lang="en-GB"/>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n-GB" sz="5400" dirty="0"/>
              <a:t>Bonus Stats</a:t>
            </a:r>
          </a:p>
        </p:txBody>
      </p:sp>
      <p:pic>
        <p:nvPicPr>
          <p:cNvPr id="16" name="Picture 15" descr="A screenshot of a video game&#10;&#10;Description automatically generated">
            <a:extLst>
              <a:ext uri="{FF2B5EF4-FFF2-40B4-BE49-F238E27FC236}">
                <a16:creationId xmlns:a16="http://schemas.microsoft.com/office/drawing/2014/main" id="{CE1985EA-B9A9-CA2B-7BE4-C08E9984316E}"/>
              </a:ext>
            </a:extLst>
          </p:cNvPr>
          <p:cNvPicPr>
            <a:picLocks noChangeAspect="1"/>
          </p:cNvPicPr>
          <p:nvPr/>
        </p:nvPicPr>
        <p:blipFill>
          <a:blip r:embed="rId3"/>
          <a:stretch>
            <a:fillRect/>
          </a:stretch>
        </p:blipFill>
        <p:spPr>
          <a:xfrm>
            <a:off x="3485058" y="1426028"/>
            <a:ext cx="5896798" cy="5192183"/>
          </a:xfrm>
          <a:prstGeom prst="rect">
            <a:avLst/>
          </a:prstGeom>
        </p:spPr>
      </p:pic>
    </p:spTree>
    <p:extLst>
      <p:ext uri="{BB962C8B-B14F-4D97-AF65-F5344CB8AC3E}">
        <p14:creationId xmlns:p14="http://schemas.microsoft.com/office/powerpoint/2010/main" val="312476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n-GB" sz="5400"/>
              <a:t>Introduction</a:t>
            </a:r>
            <a:endParaRPr lang="en-GB"/>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GB" sz="20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n-GB"/>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rtl="0"/>
              <a:t>2</a:t>
            </a:fld>
            <a:endParaRPr lang="en-GB"/>
          </a:p>
        </p:txBody>
      </p:sp>
      <p:pic>
        <p:nvPicPr>
          <p:cNvPr id="5" name="Picture 4" descr="A person in a hat with horns and a dragon&#10;&#10;Description automatically generated">
            <a:extLst>
              <a:ext uri="{FF2B5EF4-FFF2-40B4-BE49-F238E27FC236}">
                <a16:creationId xmlns:a16="http://schemas.microsoft.com/office/drawing/2014/main" id="{063B5047-9D3A-C6A5-C551-436F6BD493A7}"/>
              </a:ext>
            </a:extLst>
          </p:cNvPr>
          <p:cNvPicPr>
            <a:picLocks noChangeAspect="1"/>
          </p:cNvPicPr>
          <p:nvPr/>
        </p:nvPicPr>
        <p:blipFill>
          <a:blip r:embed="rId4"/>
          <a:stretch>
            <a:fillRect/>
          </a:stretch>
        </p:blipFill>
        <p:spPr>
          <a:xfrm>
            <a:off x="58180" y="0"/>
            <a:ext cx="12075640" cy="6858000"/>
          </a:xfrm>
          <a:prstGeom prst="rect">
            <a:avLst/>
          </a:prstGeom>
        </p:spPr>
      </p:pic>
      <p:sp>
        <p:nvSpPr>
          <p:cNvPr id="6" name="TextBox 5">
            <a:extLst>
              <a:ext uri="{FF2B5EF4-FFF2-40B4-BE49-F238E27FC236}">
                <a16:creationId xmlns:a16="http://schemas.microsoft.com/office/drawing/2014/main" id="{6B2DF5AA-CB3E-2546-B7DC-23205540E692}"/>
              </a:ext>
            </a:extLst>
          </p:cNvPr>
          <p:cNvSpPr txBox="1"/>
          <p:nvPr/>
        </p:nvSpPr>
        <p:spPr>
          <a:xfrm>
            <a:off x="224229" y="5941110"/>
            <a:ext cx="5312229" cy="646331"/>
          </a:xfrm>
          <a:prstGeom prst="rect">
            <a:avLst/>
          </a:prstGeom>
          <a:noFill/>
        </p:spPr>
        <p:txBody>
          <a:bodyPr wrap="square" rtlCol="0">
            <a:spAutoFit/>
          </a:bodyPr>
          <a:lstStyle/>
          <a:p>
            <a:r>
              <a:rPr lang="en-GB" dirty="0"/>
              <a:t>All Datasets obtained from Kaggle (</a:t>
            </a:r>
            <a:r>
              <a:rPr lang="en-GB" dirty="0">
                <a:hlinkClick r:id="rId5"/>
              </a:rPr>
              <a:t>https://www.kaggle.com/</a:t>
            </a:r>
            <a:r>
              <a:rPr lang="en-GB" dirty="0"/>
              <a:t>)</a:t>
            </a:r>
          </a:p>
        </p:txBody>
      </p:sp>
    </p:spTree>
    <p:extLst>
      <p:ext uri="{BB962C8B-B14F-4D97-AF65-F5344CB8AC3E}">
        <p14:creationId xmlns:p14="http://schemas.microsoft.com/office/powerpoint/2010/main" val="36533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20</a:t>
            </a:fld>
            <a:endParaRPr lang="en-GB"/>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dirty="0"/>
              <a:t>Thank you for listening </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pic>
        <p:nvPicPr>
          <p:cNvPr id="3" name="Graphic 2" descr="Smiling with hearts face with solid fill with solid fill">
            <a:extLst>
              <a:ext uri="{FF2B5EF4-FFF2-40B4-BE49-F238E27FC236}">
                <a16:creationId xmlns:a16="http://schemas.microsoft.com/office/drawing/2014/main" id="{744F36CB-9B6E-373E-DE6F-606400EB7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2343" y="2971800"/>
            <a:ext cx="1186542" cy="1186542"/>
          </a:xfrm>
          <a:prstGeom prst="rect">
            <a:avLst/>
          </a:prstGeo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b="1" cap="all" spc="400">
                <a:solidFill>
                  <a:schemeClr val="bg1"/>
                </a:solidFill>
                <a:latin typeface="+mn-lt"/>
              </a:rPr>
              <a:t>Agenda</a:t>
            </a:r>
            <a:endParaRPr lang="en-GB"/>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rtl="0"/>
              <a:t>3</a:t>
            </a:fld>
            <a:endParaRPr lang="en-GB"/>
          </a:p>
        </p:txBody>
      </p:sp>
      <p:sp>
        <p:nvSpPr>
          <p:cNvPr id="5" name="Text Placeholder 4">
            <a:extLst>
              <a:ext uri="{FF2B5EF4-FFF2-40B4-BE49-F238E27FC236}">
                <a16:creationId xmlns:a16="http://schemas.microsoft.com/office/drawing/2014/main" id="{EF79F251-9A0F-8E65-56AB-ADA5BA4F4971}"/>
              </a:ext>
            </a:extLst>
          </p:cNvPr>
          <p:cNvSpPr>
            <a:spLocks noGrp="1"/>
          </p:cNvSpPr>
          <p:nvPr>
            <p:ph type="body" sz="quarter" idx="13"/>
          </p:nvPr>
        </p:nvSpPr>
        <p:spPr>
          <a:xfrm>
            <a:off x="5202936" y="3119925"/>
            <a:ext cx="5833872" cy="3118104"/>
          </a:xfrm>
        </p:spPr>
        <p:txBody>
          <a:bodyPr/>
          <a:lstStyle/>
          <a:p>
            <a:endParaRPr lang="en-GB" dirty="0"/>
          </a:p>
          <a:p>
            <a:pPr marL="285750" indent="-285750">
              <a:buFont typeface="Arial" panose="020B0604020202020204" pitchFamily="34" charset="0"/>
              <a:buChar char="•"/>
            </a:pPr>
            <a:r>
              <a:rPr lang="en-GB" dirty="0"/>
              <a:t>Summarising in Pandas</a:t>
            </a:r>
          </a:p>
          <a:p>
            <a:pPr marL="285750" indent="-285750">
              <a:buFont typeface="Arial" panose="020B0604020202020204" pitchFamily="34" charset="0"/>
              <a:buChar char="•"/>
            </a:pPr>
            <a:r>
              <a:rPr lang="en-GB" dirty="0"/>
              <a:t>Cleaning the data in Excel</a:t>
            </a:r>
          </a:p>
          <a:p>
            <a:pPr marL="285750" indent="-285750">
              <a:buFont typeface="Arial" panose="020B0604020202020204" pitchFamily="34" charset="0"/>
              <a:buChar char="•"/>
            </a:pPr>
            <a:r>
              <a:rPr lang="en-GB" dirty="0"/>
              <a:t>Loading to </a:t>
            </a:r>
            <a:r>
              <a:rPr lang="en-GB" dirty="0" err="1"/>
              <a:t>PowerBI</a:t>
            </a:r>
            <a:endParaRPr lang="en-GB" dirty="0"/>
          </a:p>
          <a:p>
            <a:pPr marL="285750" indent="-285750">
              <a:buFont typeface="Arial" panose="020B0604020202020204" pitchFamily="34" charset="0"/>
              <a:buChar char="•"/>
            </a:pPr>
            <a:r>
              <a:rPr lang="en-GB" dirty="0"/>
              <a:t>Questions I wanted to answer</a:t>
            </a:r>
          </a:p>
          <a:p>
            <a:pPr marL="285750" indent="-285750">
              <a:buFont typeface="Arial" panose="020B0604020202020204" pitchFamily="34" charset="0"/>
              <a:buChar char="•"/>
            </a:pPr>
            <a:r>
              <a:rPr lang="en-GB" dirty="0"/>
              <a:t>Visualisations</a:t>
            </a:r>
          </a:p>
          <a:p>
            <a:pPr marL="285750" indent="-285750">
              <a:buFont typeface="Arial" panose="020B0604020202020204" pitchFamily="34" charset="0"/>
              <a:buChar char="•"/>
            </a:pPr>
            <a:r>
              <a:rPr lang="en-GB" dirty="0"/>
              <a:t>Further analysis</a:t>
            </a:r>
          </a:p>
          <a:p>
            <a:pPr marL="285750" indent="-285750">
              <a:buFont typeface="Arial" panose="020B0604020202020204" pitchFamily="34" charset="0"/>
              <a:buChar char="•"/>
            </a:pPr>
            <a:r>
              <a:rPr lang="en-GB" dirty="0"/>
              <a:t>Conclusion</a:t>
            </a:r>
          </a:p>
        </p:txBody>
      </p:sp>
    </p:spTree>
    <p:extLst>
      <p:ext uri="{BB962C8B-B14F-4D97-AF65-F5344CB8AC3E}">
        <p14:creationId xmlns:p14="http://schemas.microsoft.com/office/powerpoint/2010/main" val="161359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B6461B-9C33-86CE-51EE-E67ADD6D6870}"/>
              </a:ext>
            </a:extLst>
          </p:cNvPr>
          <p:cNvSpPr>
            <a:spLocks noGrp="1"/>
          </p:cNvSpPr>
          <p:nvPr>
            <p:ph type="title"/>
          </p:nvPr>
        </p:nvSpPr>
        <p:spPr/>
        <p:txBody>
          <a:bodyPr/>
          <a:lstStyle/>
          <a:p>
            <a:r>
              <a:rPr lang="en-US" dirty="0"/>
              <a:t>Getting an overview of the data</a:t>
            </a:r>
          </a:p>
        </p:txBody>
      </p:sp>
      <p:sp>
        <p:nvSpPr>
          <p:cNvPr id="12" name="Subtitle 2">
            <a:extLst>
              <a:ext uri="{FF2B5EF4-FFF2-40B4-BE49-F238E27FC236}">
                <a16:creationId xmlns:a16="http://schemas.microsoft.com/office/drawing/2014/main" id="{CD7D716D-2355-F4D6-1C6E-4840B5F3BC32}"/>
              </a:ext>
            </a:extLst>
          </p:cNvPr>
          <p:cNvSpPr>
            <a:spLocks noGrp="1"/>
          </p:cNvSpPr>
          <p:nvPr>
            <p:ph type="body" idx="1"/>
          </p:nvPr>
        </p:nvSpPr>
        <p:spPr>
          <a:xfrm>
            <a:off x="6898494" y="1174750"/>
            <a:ext cx="4553712" cy="823912"/>
          </a:xfrm>
        </p:spPr>
        <p:txBody>
          <a:bodyPr/>
          <a:lstStyle/>
          <a:p>
            <a:r>
              <a:rPr lang="en-US" dirty="0"/>
              <a:t>In Python using Pandas</a:t>
            </a:r>
          </a:p>
        </p:txBody>
      </p:sp>
      <p:pic>
        <p:nvPicPr>
          <p:cNvPr id="17" name="Content Placeholder 16">
            <a:extLst>
              <a:ext uri="{FF2B5EF4-FFF2-40B4-BE49-F238E27FC236}">
                <a16:creationId xmlns:a16="http://schemas.microsoft.com/office/drawing/2014/main" id="{51CBB817-C16B-FCA3-2137-255BCBF9C921}"/>
              </a:ext>
            </a:extLst>
          </p:cNvPr>
          <p:cNvPicPr>
            <a:picLocks noGrp="1" noChangeAspect="1"/>
          </p:cNvPicPr>
          <p:nvPr>
            <p:ph sz="half" idx="2"/>
          </p:nvPr>
        </p:nvPicPr>
        <p:blipFill>
          <a:blip r:embed="rId2"/>
          <a:stretch>
            <a:fillRect/>
          </a:stretch>
        </p:blipFill>
        <p:spPr>
          <a:xfrm>
            <a:off x="839788" y="1690688"/>
            <a:ext cx="4038693" cy="4732255"/>
          </a:xfrm>
          <a:prstGeom prst="rect">
            <a:avLst/>
          </a:prstGeom>
        </p:spPr>
      </p:pic>
      <p:pic>
        <p:nvPicPr>
          <p:cNvPr id="15" name="Content Placeholder 14">
            <a:extLst>
              <a:ext uri="{FF2B5EF4-FFF2-40B4-BE49-F238E27FC236}">
                <a16:creationId xmlns:a16="http://schemas.microsoft.com/office/drawing/2014/main" id="{EA9346A8-3B27-D4E7-361D-6800718131AA}"/>
              </a:ext>
            </a:extLst>
          </p:cNvPr>
          <p:cNvPicPr>
            <a:picLocks noGrp="1" noChangeAspect="1"/>
          </p:cNvPicPr>
          <p:nvPr>
            <p:ph sz="quarter" idx="4"/>
          </p:nvPr>
        </p:nvPicPr>
        <p:blipFill>
          <a:blip r:embed="rId3"/>
          <a:stretch>
            <a:fillRect/>
          </a:stretch>
        </p:blipFill>
        <p:spPr>
          <a:xfrm>
            <a:off x="5901559" y="2065255"/>
            <a:ext cx="4698171" cy="4357688"/>
          </a:xfrm>
        </p:spPr>
      </p:pic>
      <p:sp>
        <p:nvSpPr>
          <p:cNvPr id="16" name="Slide Number Placeholder 4">
            <a:extLst>
              <a:ext uri="{FF2B5EF4-FFF2-40B4-BE49-F238E27FC236}">
                <a16:creationId xmlns:a16="http://schemas.microsoft.com/office/drawing/2014/main" id="{7333E3B5-1B8F-EDAE-99FF-3989782B4AA0}"/>
              </a:ext>
            </a:extLst>
          </p:cNvPr>
          <p:cNvSpPr>
            <a:spLocks noGrp="1"/>
          </p:cNvSpPr>
          <p:nvPr>
            <p:ph type="sldNum" sz="quarter" idx="4294967295"/>
          </p:nvPr>
        </p:nvSpPr>
        <p:spPr>
          <a:xfrm>
            <a:off x="9448800" y="6356350"/>
            <a:ext cx="2743200" cy="365125"/>
          </a:xfrm>
        </p:spPr>
        <p:txBody>
          <a:bodyPr/>
          <a:lstStyle/>
          <a:p>
            <a:pPr rtl="0">
              <a:spcAft>
                <a:spcPts val="600"/>
              </a:spcAft>
            </a:pPr>
            <a:fld id="{D8DA9DAA-006C-4F4B-980E-E3DF019B24E2}" type="slidenum">
              <a:rPr lang="en-GB" noProof="0" smtClean="0"/>
              <a:pPr rtl="0">
                <a:spcAft>
                  <a:spcPts val="600"/>
                </a:spcAft>
              </a:pPr>
              <a:t>4</a:t>
            </a:fld>
            <a:endParaRPr lang="en-GB" noProof="0"/>
          </a:p>
        </p:txBody>
      </p:sp>
    </p:spTree>
    <p:extLst>
      <p:ext uri="{BB962C8B-B14F-4D97-AF65-F5344CB8AC3E}">
        <p14:creationId xmlns:p14="http://schemas.microsoft.com/office/powerpoint/2010/main" val="178547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Cleaning the data</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dirty="0"/>
              <a:t>Using Excel’s Power Query Editor</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6</a:t>
            </a:fld>
            <a:endParaRPr lang="en-GB" b="1" cap="all" spc="100" dirty="0">
              <a:solidFill>
                <a:schemeClr val="accent2"/>
              </a:solidFill>
            </a:endParaRPr>
          </a:p>
        </p:txBody>
      </p:sp>
      <p:pic>
        <p:nvPicPr>
          <p:cNvPr id="3" name="Picture 2" descr="A screenshot of a computer&#10;&#10;Description automatically generated">
            <a:extLst>
              <a:ext uri="{FF2B5EF4-FFF2-40B4-BE49-F238E27FC236}">
                <a16:creationId xmlns:a16="http://schemas.microsoft.com/office/drawing/2014/main" id="{F7B31319-8D88-AE2F-A1C6-54F8C4FCB2A8}"/>
              </a:ext>
            </a:extLst>
          </p:cNvPr>
          <p:cNvPicPr>
            <a:picLocks noChangeAspect="1"/>
          </p:cNvPicPr>
          <p:nvPr/>
        </p:nvPicPr>
        <p:blipFill>
          <a:blip r:embed="rId3"/>
          <a:stretch>
            <a:fillRect/>
          </a:stretch>
        </p:blipFill>
        <p:spPr>
          <a:xfrm>
            <a:off x="642256" y="126337"/>
            <a:ext cx="7881257" cy="610760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95EE5DA-17DA-B70C-086D-73BECF608C69}"/>
              </a:ext>
            </a:extLst>
          </p:cNvPr>
          <p:cNvPicPr>
            <a:picLocks noChangeAspect="1"/>
          </p:cNvPicPr>
          <p:nvPr/>
        </p:nvPicPr>
        <p:blipFill>
          <a:blip r:embed="rId4"/>
          <a:stretch>
            <a:fillRect/>
          </a:stretch>
        </p:blipFill>
        <p:spPr>
          <a:xfrm>
            <a:off x="8719457" y="136525"/>
            <a:ext cx="3000794" cy="4363059"/>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normAutofit/>
          </a:bodyPr>
          <a:lstStyle/>
          <a:p>
            <a:pPr rtl="0"/>
            <a:r>
              <a:rPr lang="en-GB" b="1" cap="all" spc="400" dirty="0">
                <a:solidFill>
                  <a:schemeClr val="bg1"/>
                </a:solidFill>
                <a:latin typeface="+mn-lt"/>
              </a:rPr>
              <a:t>Loading dataset to power bi</a:t>
            </a:r>
            <a:endParaRPr lang="en-GB" dirty="0"/>
          </a:p>
        </p:txBody>
      </p:sp>
    </p:spTree>
    <p:extLst>
      <p:ext uri="{BB962C8B-B14F-4D97-AF65-F5344CB8AC3E}">
        <p14:creationId xmlns:p14="http://schemas.microsoft.com/office/powerpoint/2010/main" val="186933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8</a:t>
            </a:fld>
            <a:endParaRPr lang="en-GB" b="1" cap="all" spc="100">
              <a:solidFill>
                <a:schemeClr val="accent2"/>
              </a:solidFill>
            </a:endParaRPr>
          </a:p>
        </p:txBody>
      </p:sp>
      <p:pic>
        <p:nvPicPr>
          <p:cNvPr id="3" name="Picture 2" descr="A screenshot of a computer&#10;&#10;Description automatically generated">
            <a:extLst>
              <a:ext uri="{FF2B5EF4-FFF2-40B4-BE49-F238E27FC236}">
                <a16:creationId xmlns:a16="http://schemas.microsoft.com/office/drawing/2014/main" id="{3016E4C5-40B3-55FA-2D2E-50BDF1374C3F}"/>
              </a:ext>
            </a:extLst>
          </p:cNvPr>
          <p:cNvPicPr>
            <a:picLocks noChangeAspect="1"/>
          </p:cNvPicPr>
          <p:nvPr/>
        </p:nvPicPr>
        <p:blipFill>
          <a:blip r:embed="rId3"/>
          <a:stretch>
            <a:fillRect/>
          </a:stretch>
        </p:blipFill>
        <p:spPr>
          <a:xfrm>
            <a:off x="2498754" y="0"/>
            <a:ext cx="7194491" cy="6858000"/>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Creating visualisations</a:t>
            </a:r>
            <a:endParaRPr lang="en-GB" dirty="0"/>
          </a:p>
        </p:txBody>
      </p:sp>
      <p:sp>
        <p:nvSpPr>
          <p:cNvPr id="3" name="Subtitle 2">
            <a:extLst>
              <a:ext uri="{FF2B5EF4-FFF2-40B4-BE49-F238E27FC236}">
                <a16:creationId xmlns:a16="http://schemas.microsoft.com/office/drawing/2014/main" id="{B180A629-4386-3961-CE19-D2B87436B51A}"/>
              </a:ext>
            </a:extLst>
          </p:cNvPr>
          <p:cNvSpPr>
            <a:spLocks noGrp="1"/>
          </p:cNvSpPr>
          <p:nvPr>
            <p:ph type="subTitle" idx="1"/>
          </p:nvPr>
        </p:nvSpPr>
        <p:spPr/>
        <p:txBody>
          <a:bodyPr/>
          <a:lstStyle/>
          <a:p>
            <a:r>
              <a:rPr lang="en-GB" dirty="0"/>
              <a:t>Using </a:t>
            </a:r>
            <a:r>
              <a:rPr lang="en-GB" dirty="0" err="1"/>
              <a:t>PowerBI</a:t>
            </a:r>
            <a:endParaRPr lang="en-GB" dirty="0"/>
          </a:p>
        </p:txBody>
      </p:sp>
    </p:spTree>
    <p:extLst>
      <p:ext uri="{BB962C8B-B14F-4D97-AF65-F5344CB8AC3E}">
        <p14:creationId xmlns:p14="http://schemas.microsoft.com/office/powerpoint/2010/main" val="84817827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{86A4C5D9-7976-498C-927C-51B07D0DE54B}tf89338750_win32</Template>
  <TotalTime>0</TotalTime>
  <Words>365</Words>
  <Application>Microsoft Office PowerPoint</Application>
  <PresentationFormat>Widescreen</PresentationFormat>
  <Paragraphs>82</Paragraphs>
  <Slides>20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Univers</vt:lpstr>
      <vt:lpstr>GradientUnivers</vt:lpstr>
      <vt:lpstr>Analysis presentation</vt:lpstr>
      <vt:lpstr>Introduction</vt:lpstr>
      <vt:lpstr>Agenda</vt:lpstr>
      <vt:lpstr>Getting an overview of the data</vt:lpstr>
      <vt:lpstr>Cleaning the data</vt:lpstr>
      <vt:lpstr>Chart</vt:lpstr>
      <vt:lpstr>Loading dataset to power bi</vt:lpstr>
      <vt:lpstr>PowerPoint Presentation</vt:lpstr>
      <vt:lpstr>Creating visualisations</vt:lpstr>
      <vt:lpstr>PowerPoint Presentation</vt:lpstr>
      <vt:lpstr>PowerPoint Presentation</vt:lpstr>
      <vt:lpstr>PowerPoint Presentation</vt:lpstr>
      <vt:lpstr>Further analyses</vt:lpstr>
      <vt:lpstr>Measuring Correlation in Python</vt:lpstr>
      <vt:lpstr>PowerPoint Presentation</vt:lpstr>
      <vt:lpstr>PowerPoint Presentation</vt:lpstr>
      <vt:lpstr>PowerPoint Presentation</vt:lpstr>
      <vt:lpstr>Summary</vt:lpstr>
      <vt:lpstr>Bonus Stats</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Kiera Harris</dc:creator>
  <cp:lastModifiedBy>Kiera Harris</cp:lastModifiedBy>
  <cp:revision>1</cp:revision>
  <dcterms:created xsi:type="dcterms:W3CDTF">2024-07-25T13:09:44Z</dcterms:created>
  <dcterms:modified xsi:type="dcterms:W3CDTF">2024-07-30T11:36:16Z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